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90" r:id="rId2"/>
    <p:sldId id="692" r:id="rId3"/>
    <p:sldId id="691" r:id="rId4"/>
    <p:sldId id="689" r:id="rId5"/>
    <p:sldId id="693" r:id="rId6"/>
    <p:sldId id="695" r:id="rId7"/>
    <p:sldId id="703" r:id="rId8"/>
    <p:sldId id="702" r:id="rId9"/>
    <p:sldId id="705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4DB1D-4017-4333-B23D-FC3FE1E1E20C}" v="85" dt="2024-11-03T14:12:24.762"/>
    <p1510:client id="{5ACED9B0-BDC1-4427-9B8A-FDF3914CF1B0}" v="6" dt="2024-11-03T14:25:42.662"/>
    <p1510:client id="{6D3FA445-9327-4C40-9D04-21BA0CB8695E}" v="3" dt="2024-11-03T14:21:02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6005" autoAdjust="0"/>
  </p:normalViewPr>
  <p:slideViewPr>
    <p:cSldViewPr snapToGrid="0">
      <p:cViewPr varScale="1">
        <p:scale>
          <a:sx n="106" d="100"/>
          <a:sy n="106" d="100"/>
        </p:scale>
        <p:origin x="13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, R.L. (Robert)" userId="37eeace6-4c7f-4ec2-82b4-776ce86ad3d7" providerId="ADAL" clId="{0D829F24-CCA8-4473-91B8-E099AEE24CEC}"/>
    <pc:docChg chg="undo redo custSel addSld delSld modSld sldOrd">
      <pc:chgData name="Mol, R.L. (Robert)" userId="37eeace6-4c7f-4ec2-82b4-776ce86ad3d7" providerId="ADAL" clId="{0D829F24-CCA8-4473-91B8-E099AEE24CEC}" dt="2024-10-02T19:12:20.456" v="9231" actId="47"/>
      <pc:docMkLst>
        <pc:docMk/>
      </pc:docMkLst>
      <pc:sldChg chg="addSp delSp modSp new mod">
        <pc:chgData name="Mol, R.L. (Robert)" userId="37eeace6-4c7f-4ec2-82b4-776ce86ad3d7" providerId="ADAL" clId="{0D829F24-CCA8-4473-91B8-E099AEE24CEC}" dt="2024-10-02T12:27:05.612" v="709" actId="1440"/>
        <pc:sldMkLst>
          <pc:docMk/>
          <pc:sldMk cId="91778047" sldId="256"/>
        </pc:sldMkLst>
        <pc:spChg chg="mod">
          <ac:chgData name="Mol, R.L. (Robert)" userId="37eeace6-4c7f-4ec2-82b4-776ce86ad3d7" providerId="ADAL" clId="{0D829F24-CCA8-4473-91B8-E099AEE24CEC}" dt="2024-10-02T12:25:52.206" v="686" actId="14100"/>
          <ac:spMkLst>
            <pc:docMk/>
            <pc:sldMk cId="91778047" sldId="256"/>
            <ac:spMk id="2" creationId="{11B15F70-6E3E-3611-294D-6FCC46A5F0BD}"/>
          </ac:spMkLst>
        </pc:spChg>
        <pc:spChg chg="mod">
          <ac:chgData name="Mol, R.L. (Robert)" userId="37eeace6-4c7f-4ec2-82b4-776ce86ad3d7" providerId="ADAL" clId="{0D829F24-CCA8-4473-91B8-E099AEE24CEC}" dt="2024-10-02T12:26:13.521" v="692" actId="14100"/>
          <ac:spMkLst>
            <pc:docMk/>
            <pc:sldMk cId="91778047" sldId="256"/>
            <ac:spMk id="3" creationId="{9D86837F-51A2-86DB-0D9A-F93FA0859906}"/>
          </ac:spMkLst>
        </pc:spChg>
        <pc:spChg chg="add del mod">
          <ac:chgData name="Mol, R.L. (Robert)" userId="37eeace6-4c7f-4ec2-82b4-776ce86ad3d7" providerId="ADAL" clId="{0D829F24-CCA8-4473-91B8-E099AEE24CEC}" dt="2024-10-02T12:20:09.239" v="505" actId="21"/>
          <ac:spMkLst>
            <pc:docMk/>
            <pc:sldMk cId="91778047" sldId="256"/>
            <ac:spMk id="4" creationId="{5F606B45-02A5-1C77-B1FB-1ECE798833AD}"/>
          </ac:spMkLst>
        </pc:spChg>
        <pc:spChg chg="add mod">
          <ac:chgData name="Mol, R.L. (Robert)" userId="37eeace6-4c7f-4ec2-82b4-776ce86ad3d7" providerId="ADAL" clId="{0D829F24-CCA8-4473-91B8-E099AEE24CEC}" dt="2024-10-02T12:16:05.860" v="343"/>
          <ac:spMkLst>
            <pc:docMk/>
            <pc:sldMk cId="91778047" sldId="256"/>
            <ac:spMk id="5" creationId="{15BBE9C4-F22D-F02C-8A55-3C752CBB5531}"/>
          </ac:spMkLst>
        </pc:spChg>
        <pc:spChg chg="add mod">
          <ac:chgData name="Mol, R.L. (Robert)" userId="37eeace6-4c7f-4ec2-82b4-776ce86ad3d7" providerId="ADAL" clId="{0D829F24-CCA8-4473-91B8-E099AEE24CEC}" dt="2024-10-02T12:26:06.973" v="690" actId="14100"/>
          <ac:spMkLst>
            <pc:docMk/>
            <pc:sldMk cId="91778047" sldId="256"/>
            <ac:spMk id="6" creationId="{03F6E93F-3012-9065-E6D0-ECB35CB7B364}"/>
          </ac:spMkLst>
        </pc:spChg>
        <pc:spChg chg="add mod">
          <ac:chgData name="Mol, R.L. (Robert)" userId="37eeace6-4c7f-4ec2-82b4-776ce86ad3d7" providerId="ADAL" clId="{0D829F24-CCA8-4473-91B8-E099AEE24CEC}" dt="2024-10-02T12:25:55.186" v="687" actId="1076"/>
          <ac:spMkLst>
            <pc:docMk/>
            <pc:sldMk cId="91778047" sldId="256"/>
            <ac:spMk id="7" creationId="{B52C8CF1-24F5-822C-8D29-9F2788AE710D}"/>
          </ac:spMkLst>
        </pc:spChg>
        <pc:spChg chg="add mod">
          <ac:chgData name="Mol, R.L. (Robert)" userId="37eeace6-4c7f-4ec2-82b4-776ce86ad3d7" providerId="ADAL" clId="{0D829F24-CCA8-4473-91B8-E099AEE24CEC}" dt="2024-10-02T12:25:58.822" v="688" actId="1076"/>
          <ac:spMkLst>
            <pc:docMk/>
            <pc:sldMk cId="91778047" sldId="256"/>
            <ac:spMk id="8" creationId="{29FDA2CD-A6D5-8343-ADC9-5C8651D8DEE0}"/>
          </ac:spMkLst>
        </pc:spChg>
        <pc:spChg chg="add mod">
          <ac:chgData name="Mol, R.L. (Robert)" userId="37eeace6-4c7f-4ec2-82b4-776ce86ad3d7" providerId="ADAL" clId="{0D829F24-CCA8-4473-91B8-E099AEE24CEC}" dt="2024-10-02T12:26:30.065" v="701" actId="5793"/>
          <ac:spMkLst>
            <pc:docMk/>
            <pc:sldMk cId="91778047" sldId="256"/>
            <ac:spMk id="9" creationId="{D36D2486-E1D7-C35A-9C54-DC65D9E814CC}"/>
          </ac:spMkLst>
        </pc:spChg>
        <pc:spChg chg="add">
          <ac:chgData name="Mol, R.L. (Robert)" userId="37eeace6-4c7f-4ec2-82b4-776ce86ad3d7" providerId="ADAL" clId="{0D829F24-CCA8-4473-91B8-E099AEE24CEC}" dt="2024-10-02T12:26:50.256" v="702"/>
          <ac:spMkLst>
            <pc:docMk/>
            <pc:sldMk cId="91778047" sldId="256"/>
            <ac:spMk id="10" creationId="{4FD8BC46-5CE0-ECFE-20B7-BAD7DDD172B2}"/>
          </ac:spMkLst>
        </pc:spChg>
        <pc:picChg chg="add mod">
          <ac:chgData name="Mol, R.L. (Robert)" userId="37eeace6-4c7f-4ec2-82b4-776ce86ad3d7" providerId="ADAL" clId="{0D829F24-CCA8-4473-91B8-E099AEE24CEC}" dt="2024-10-02T12:27:05.612" v="709" actId="1440"/>
          <ac:picMkLst>
            <pc:docMk/>
            <pc:sldMk cId="91778047" sldId="256"/>
            <ac:picMk id="11" creationId="{062C07EA-0DAD-47AD-8E59-C30E8C4E667B}"/>
          </ac:picMkLst>
        </pc:picChg>
      </pc:sldChg>
      <pc:sldChg chg="addSp delSp modSp new del mod">
        <pc:chgData name="Mol, R.L. (Robert)" userId="37eeace6-4c7f-4ec2-82b4-776ce86ad3d7" providerId="ADAL" clId="{0D829F24-CCA8-4473-91B8-E099AEE24CEC}" dt="2024-10-02T12:16:28.906" v="356" actId="47"/>
        <pc:sldMkLst>
          <pc:docMk/>
          <pc:sldMk cId="1599266374" sldId="257"/>
        </pc:sldMkLst>
        <pc:spChg chg="del">
          <ac:chgData name="Mol, R.L. (Robert)" userId="37eeace6-4c7f-4ec2-82b4-776ce86ad3d7" providerId="ADAL" clId="{0D829F24-CCA8-4473-91B8-E099AEE24CEC}" dt="2024-10-02T12:10:49.268" v="38" actId="478"/>
          <ac:spMkLst>
            <pc:docMk/>
            <pc:sldMk cId="1599266374" sldId="257"/>
            <ac:spMk id="2" creationId="{63A37A6D-E01D-CDA2-9CA7-8EE538F60FBC}"/>
          </ac:spMkLst>
        </pc:spChg>
        <pc:spChg chg="del">
          <ac:chgData name="Mol, R.L. (Robert)" userId="37eeace6-4c7f-4ec2-82b4-776ce86ad3d7" providerId="ADAL" clId="{0D829F24-CCA8-4473-91B8-E099AEE24CEC}" dt="2024-10-02T12:10:49.268" v="38" actId="478"/>
          <ac:spMkLst>
            <pc:docMk/>
            <pc:sldMk cId="1599266374" sldId="257"/>
            <ac:spMk id="3" creationId="{ECBA75D3-5E11-6617-89D9-116EDEBAA145}"/>
          </ac:spMkLst>
        </pc:spChg>
        <pc:spChg chg="add del mod">
          <ac:chgData name="Mol, R.L. (Robert)" userId="37eeace6-4c7f-4ec2-82b4-776ce86ad3d7" providerId="ADAL" clId="{0D829F24-CCA8-4473-91B8-E099AEE24CEC}" dt="2024-10-02T12:13:55.521" v="109" actId="478"/>
          <ac:spMkLst>
            <pc:docMk/>
            <pc:sldMk cId="1599266374" sldId="257"/>
            <ac:spMk id="4" creationId="{BB5F4304-E3E9-3A2F-19AA-6CFEE3C4A022}"/>
          </ac:spMkLst>
        </pc:spChg>
        <pc:spChg chg="add del mod">
          <ac:chgData name="Mol, R.L. (Robert)" userId="37eeace6-4c7f-4ec2-82b4-776ce86ad3d7" providerId="ADAL" clId="{0D829F24-CCA8-4473-91B8-E099AEE24CEC}" dt="2024-10-02T12:16:04.148" v="342" actId="21"/>
          <ac:spMkLst>
            <pc:docMk/>
            <pc:sldMk cId="1599266374" sldId="257"/>
            <ac:spMk id="5" creationId="{15BBE9C4-F22D-F02C-8A55-3C752CBB5531}"/>
          </ac:spMkLst>
        </pc:spChg>
      </pc:sldChg>
      <pc:sldChg chg="addSp delSp modSp new mod">
        <pc:chgData name="Mol, R.L. (Robert)" userId="37eeace6-4c7f-4ec2-82b4-776ce86ad3d7" providerId="ADAL" clId="{0D829F24-CCA8-4473-91B8-E099AEE24CEC}" dt="2024-10-02T14:26:03.974" v="6439" actId="1076"/>
        <pc:sldMkLst>
          <pc:docMk/>
          <pc:sldMk cId="3223093329" sldId="257"/>
        </pc:sldMkLst>
        <pc:spChg chg="del">
          <ac:chgData name="Mol, R.L. (Robert)" userId="37eeace6-4c7f-4ec2-82b4-776ce86ad3d7" providerId="ADAL" clId="{0D829F24-CCA8-4473-91B8-E099AEE24CEC}" dt="2024-10-02T12:20:13.202" v="507" actId="478"/>
          <ac:spMkLst>
            <pc:docMk/>
            <pc:sldMk cId="3223093329" sldId="257"/>
            <ac:spMk id="2" creationId="{FC5D5980-99BE-CCAA-5DDD-384D3DA75057}"/>
          </ac:spMkLst>
        </pc:spChg>
        <pc:spChg chg="del">
          <ac:chgData name="Mol, R.L. (Robert)" userId="37eeace6-4c7f-4ec2-82b4-776ce86ad3d7" providerId="ADAL" clId="{0D829F24-CCA8-4473-91B8-E099AEE24CEC}" dt="2024-10-02T12:20:13.202" v="507" actId="478"/>
          <ac:spMkLst>
            <pc:docMk/>
            <pc:sldMk cId="3223093329" sldId="257"/>
            <ac:spMk id="3" creationId="{44A7B49E-CCD3-E6D5-2239-D6524CB5B6DD}"/>
          </ac:spMkLst>
        </pc:spChg>
        <pc:spChg chg="add mod">
          <ac:chgData name="Mol, R.L. (Robert)" userId="37eeace6-4c7f-4ec2-82b4-776ce86ad3d7" providerId="ADAL" clId="{0D829F24-CCA8-4473-91B8-E099AEE24CEC}" dt="2024-10-02T14:26:03.974" v="6439" actId="1076"/>
          <ac:spMkLst>
            <pc:docMk/>
            <pc:sldMk cId="3223093329" sldId="257"/>
            <ac:spMk id="4" creationId="{5F606B45-02A5-1C77-B1FB-1ECE798833AD}"/>
          </ac:spMkLst>
        </pc:spChg>
        <pc:spChg chg="add mod">
          <ac:chgData name="Mol, R.L. (Robert)" userId="37eeace6-4c7f-4ec2-82b4-776ce86ad3d7" providerId="ADAL" clId="{0D829F24-CCA8-4473-91B8-E099AEE24CEC}" dt="2024-10-02T14:24:34.135" v="6414" actId="1076"/>
          <ac:spMkLst>
            <pc:docMk/>
            <pc:sldMk cId="3223093329" sldId="257"/>
            <ac:spMk id="5" creationId="{E56CFF03-7F63-55B4-536A-5EF3B9D0AE90}"/>
          </ac:spMkLst>
        </pc:spChg>
        <pc:spChg chg="add mod">
          <ac:chgData name="Mol, R.L. (Robert)" userId="37eeace6-4c7f-4ec2-82b4-776ce86ad3d7" providerId="ADAL" clId="{0D829F24-CCA8-4473-91B8-E099AEE24CEC}" dt="2024-10-02T12:22:45.331" v="536" actId="1076"/>
          <ac:spMkLst>
            <pc:docMk/>
            <pc:sldMk cId="3223093329" sldId="257"/>
            <ac:spMk id="8" creationId="{18D0D5C5-6D72-BEB7-21CD-0CB817B50BE4}"/>
          </ac:spMkLst>
        </pc:spChg>
        <pc:picChg chg="add mod">
          <ac:chgData name="Mol, R.L. (Robert)" userId="37eeace6-4c7f-4ec2-82b4-776ce86ad3d7" providerId="ADAL" clId="{0D829F24-CCA8-4473-91B8-E099AEE24CEC}" dt="2024-10-02T12:22:42.241" v="535" actId="1076"/>
          <ac:picMkLst>
            <pc:docMk/>
            <pc:sldMk cId="3223093329" sldId="257"/>
            <ac:picMk id="6" creationId="{5C027882-2B0C-2D41-5CD0-2D1E49E0ED13}"/>
          </ac:picMkLst>
        </pc:picChg>
        <pc:picChg chg="add mod">
          <ac:chgData name="Mol, R.L. (Robert)" userId="37eeace6-4c7f-4ec2-82b4-776ce86ad3d7" providerId="ADAL" clId="{0D829F24-CCA8-4473-91B8-E099AEE24CEC}" dt="2024-10-02T12:22:45.331" v="536" actId="1076"/>
          <ac:picMkLst>
            <pc:docMk/>
            <pc:sldMk cId="3223093329" sldId="257"/>
            <ac:picMk id="7" creationId="{A7D55951-7119-BB3C-01A7-442E48FB97D5}"/>
          </ac:picMkLst>
        </pc:picChg>
        <pc:picChg chg="add mod">
          <ac:chgData name="Mol, R.L. (Robert)" userId="37eeace6-4c7f-4ec2-82b4-776ce86ad3d7" providerId="ADAL" clId="{0D829F24-CCA8-4473-91B8-E099AEE24CEC}" dt="2024-10-02T14:25:40.593" v="6434" actId="1076"/>
          <ac:picMkLst>
            <pc:docMk/>
            <pc:sldMk cId="3223093329" sldId="257"/>
            <ac:picMk id="9" creationId="{82AB7BDF-1C42-D415-9355-A905D143B649}"/>
          </ac:picMkLst>
        </pc:picChg>
        <pc:picChg chg="add">
          <ac:chgData name="Mol, R.L. (Robert)" userId="37eeace6-4c7f-4ec2-82b4-776ce86ad3d7" providerId="ADAL" clId="{0D829F24-CCA8-4473-91B8-E099AEE24CEC}" dt="2024-10-02T12:28:21.788" v="710"/>
          <ac:picMkLst>
            <pc:docMk/>
            <pc:sldMk cId="3223093329" sldId="257"/>
            <ac:picMk id="2050" creationId="{A430995C-97D5-7A23-DCC7-AD1B2A74719F}"/>
          </ac:picMkLst>
        </pc:picChg>
        <pc:picChg chg="add mod">
          <ac:chgData name="Mol, R.L. (Robert)" userId="37eeace6-4c7f-4ec2-82b4-776ce86ad3d7" providerId="ADAL" clId="{0D829F24-CCA8-4473-91B8-E099AEE24CEC}" dt="2024-10-02T14:25:37.826" v="6433" actId="1076"/>
          <ac:picMkLst>
            <pc:docMk/>
            <pc:sldMk cId="3223093329" sldId="257"/>
            <ac:picMk id="2052" creationId="{99608C0F-56C7-160D-7385-94EB03159630}"/>
          </ac:picMkLst>
        </pc:picChg>
        <pc:picChg chg="add mod">
          <ac:chgData name="Mol, R.L. (Robert)" userId="37eeace6-4c7f-4ec2-82b4-776ce86ad3d7" providerId="ADAL" clId="{0D829F24-CCA8-4473-91B8-E099AEE24CEC}" dt="2024-10-02T14:25:36.024" v="6432" actId="1076"/>
          <ac:picMkLst>
            <pc:docMk/>
            <pc:sldMk cId="3223093329" sldId="257"/>
            <ac:picMk id="3074" creationId="{ED11A49A-D4BB-54D1-A8AB-6592FE25AAA4}"/>
          </ac:picMkLst>
        </pc:picChg>
      </pc:sldChg>
      <pc:sldChg chg="addSp delSp modSp new mod setBg">
        <pc:chgData name="Mol, R.L. (Robert)" userId="37eeace6-4c7f-4ec2-82b4-776ce86ad3d7" providerId="ADAL" clId="{0D829F24-CCA8-4473-91B8-E099AEE24CEC}" dt="2024-10-02T17:46:05.476" v="7555" actId="1076"/>
        <pc:sldMkLst>
          <pc:docMk/>
          <pc:sldMk cId="1755773292" sldId="258"/>
        </pc:sldMkLst>
        <pc:spChg chg="del">
          <ac:chgData name="Mol, R.L. (Robert)" userId="37eeace6-4c7f-4ec2-82b4-776ce86ad3d7" providerId="ADAL" clId="{0D829F24-CCA8-4473-91B8-E099AEE24CEC}" dt="2024-10-02T12:31:44.030" v="723" actId="478"/>
          <ac:spMkLst>
            <pc:docMk/>
            <pc:sldMk cId="1755773292" sldId="258"/>
            <ac:spMk id="2" creationId="{527A4E91-3BCC-6027-3C35-C520252849F2}"/>
          </ac:spMkLst>
        </pc:spChg>
        <pc:spChg chg="del">
          <ac:chgData name="Mol, R.L. (Robert)" userId="37eeace6-4c7f-4ec2-82b4-776ce86ad3d7" providerId="ADAL" clId="{0D829F24-CCA8-4473-91B8-E099AEE24CEC}" dt="2024-10-02T12:31:44.030" v="723" actId="478"/>
          <ac:spMkLst>
            <pc:docMk/>
            <pc:sldMk cId="1755773292" sldId="258"/>
            <ac:spMk id="3" creationId="{D0F6DAD7-A010-E4E7-2424-DEC5AF9165AD}"/>
          </ac:spMkLst>
        </pc:spChg>
        <pc:spChg chg="add">
          <ac:chgData name="Mol, R.L. (Robert)" userId="37eeace6-4c7f-4ec2-82b4-776ce86ad3d7" providerId="ADAL" clId="{0D829F24-CCA8-4473-91B8-E099AEE24CEC}" dt="2024-10-02T12:35:03.531" v="760" actId="26606"/>
          <ac:spMkLst>
            <pc:docMk/>
            <pc:sldMk cId="1755773292" sldId="258"/>
            <ac:spMk id="16" creationId="{A9F529C3-C941-49FD-8C67-82F134F64BDB}"/>
          </ac:spMkLst>
        </pc:spChg>
        <pc:spChg chg="add">
          <ac:chgData name="Mol, R.L. (Robert)" userId="37eeace6-4c7f-4ec2-82b4-776ce86ad3d7" providerId="ADAL" clId="{0D829F24-CCA8-4473-91B8-E099AEE24CEC}" dt="2024-10-02T12:35:03.531" v="760" actId="26606"/>
          <ac:spMkLst>
            <pc:docMk/>
            <pc:sldMk cId="1755773292" sldId="258"/>
            <ac:spMk id="18" creationId="{20586029-32A0-47E5-9AEC-AE3ABA6B94D0}"/>
          </ac:spMkLst>
        </pc:spChg>
        <pc:picChg chg="add del mod ord modCrop">
          <ac:chgData name="Mol, R.L. (Robert)" userId="37eeace6-4c7f-4ec2-82b4-776ce86ad3d7" providerId="ADAL" clId="{0D829F24-CCA8-4473-91B8-E099AEE24CEC}" dt="2024-10-02T12:34:45.583" v="756" actId="478"/>
          <ac:picMkLst>
            <pc:docMk/>
            <pc:sldMk cId="1755773292" sldId="258"/>
            <ac:picMk id="5" creationId="{550DF4BD-20DA-9A08-796D-DF3F2B5CF3B4}"/>
          </ac:picMkLst>
        </pc:picChg>
        <pc:picChg chg="add del mod modCrop">
          <ac:chgData name="Mol, R.L. (Robert)" userId="37eeace6-4c7f-4ec2-82b4-776ce86ad3d7" providerId="ADAL" clId="{0D829F24-CCA8-4473-91B8-E099AEE24CEC}" dt="2024-10-02T12:34:45.583" v="756" actId="478"/>
          <ac:picMkLst>
            <pc:docMk/>
            <pc:sldMk cId="1755773292" sldId="258"/>
            <ac:picMk id="7" creationId="{A236A0C5-F32E-22FE-91DF-25EAE53A5376}"/>
          </ac:picMkLst>
        </pc:picChg>
        <pc:picChg chg="add mod">
          <ac:chgData name="Mol, R.L. (Robert)" userId="37eeace6-4c7f-4ec2-82b4-776ce86ad3d7" providerId="ADAL" clId="{0D829F24-CCA8-4473-91B8-E099AEE24CEC}" dt="2024-10-02T12:35:07.716" v="762" actId="27614"/>
          <ac:picMkLst>
            <pc:docMk/>
            <pc:sldMk cId="1755773292" sldId="258"/>
            <ac:picMk id="9" creationId="{8952BFCF-C4C2-430A-7C2D-F040D51611D1}"/>
          </ac:picMkLst>
        </pc:picChg>
        <pc:picChg chg="add mod modCrop">
          <ac:chgData name="Mol, R.L. (Robert)" userId="37eeace6-4c7f-4ec2-82b4-776ce86ad3d7" providerId="ADAL" clId="{0D829F24-CCA8-4473-91B8-E099AEE24CEC}" dt="2024-10-02T17:46:05.476" v="7555" actId="1076"/>
          <ac:picMkLst>
            <pc:docMk/>
            <pc:sldMk cId="1755773292" sldId="258"/>
            <ac:picMk id="11" creationId="{E9252D18-77F2-B3E7-DBFA-6179A36CCC21}"/>
          </ac:picMkLst>
        </pc:picChg>
        <pc:cxnChg chg="add">
          <ac:chgData name="Mol, R.L. (Robert)" userId="37eeace6-4c7f-4ec2-82b4-776ce86ad3d7" providerId="ADAL" clId="{0D829F24-CCA8-4473-91B8-E099AEE24CEC}" dt="2024-10-02T12:35:03.531" v="760" actId="26606"/>
          <ac:cxnSpMkLst>
            <pc:docMk/>
            <pc:sldMk cId="1755773292" sldId="258"/>
            <ac:cxnSpMk id="20" creationId="{8C730EAB-A532-4295-A302-FB4B90DB9F5E}"/>
          </ac:cxnSpMkLst>
        </pc:cxnChg>
      </pc:sldChg>
      <pc:sldChg chg="addSp delSp modSp new del mod">
        <pc:chgData name="Mol, R.L. (Robert)" userId="37eeace6-4c7f-4ec2-82b4-776ce86ad3d7" providerId="ADAL" clId="{0D829F24-CCA8-4473-91B8-E099AEE24CEC}" dt="2024-10-02T17:46:18.466" v="7556" actId="47"/>
        <pc:sldMkLst>
          <pc:docMk/>
          <pc:sldMk cId="2896946863" sldId="259"/>
        </pc:sldMkLst>
        <pc:spChg chg="del">
          <ac:chgData name="Mol, R.L. (Robert)" userId="37eeace6-4c7f-4ec2-82b4-776ce86ad3d7" providerId="ADAL" clId="{0D829F24-CCA8-4473-91B8-E099AEE24CEC}" dt="2024-10-02T12:35:39.701" v="764" actId="478"/>
          <ac:spMkLst>
            <pc:docMk/>
            <pc:sldMk cId="2896946863" sldId="259"/>
            <ac:spMk id="2" creationId="{65A16F55-7557-E2E1-97C0-10581300B2FB}"/>
          </ac:spMkLst>
        </pc:spChg>
        <pc:spChg chg="del">
          <ac:chgData name="Mol, R.L. (Robert)" userId="37eeace6-4c7f-4ec2-82b4-776ce86ad3d7" providerId="ADAL" clId="{0D829F24-CCA8-4473-91B8-E099AEE24CEC}" dt="2024-10-02T12:35:39.701" v="764" actId="478"/>
          <ac:spMkLst>
            <pc:docMk/>
            <pc:sldMk cId="2896946863" sldId="259"/>
            <ac:spMk id="3" creationId="{D2795B18-C555-89CF-7D34-AC7C5F608B20}"/>
          </ac:spMkLst>
        </pc:spChg>
        <pc:spChg chg="add mod">
          <ac:chgData name="Mol, R.L. (Robert)" userId="37eeace6-4c7f-4ec2-82b4-776ce86ad3d7" providerId="ADAL" clId="{0D829F24-CCA8-4473-91B8-E099AEE24CEC}" dt="2024-10-02T13:04:10.968" v="2110" actId="403"/>
          <ac:spMkLst>
            <pc:docMk/>
            <pc:sldMk cId="2896946863" sldId="259"/>
            <ac:spMk id="4" creationId="{1236A0C5-5C0B-7A20-4A23-D40945A5B105}"/>
          </ac:spMkLst>
        </pc:spChg>
        <pc:spChg chg="add del">
          <ac:chgData name="Mol, R.L. (Robert)" userId="37eeace6-4c7f-4ec2-82b4-776ce86ad3d7" providerId="ADAL" clId="{0D829F24-CCA8-4473-91B8-E099AEE24CEC}" dt="2024-10-02T13:01:49.216" v="2067" actId="22"/>
          <ac:spMkLst>
            <pc:docMk/>
            <pc:sldMk cId="2896946863" sldId="259"/>
            <ac:spMk id="8" creationId="{98566DFC-30C3-CB08-F66F-4FA7B430CB45}"/>
          </ac:spMkLst>
        </pc:spChg>
        <pc:spChg chg="add">
          <ac:chgData name="Mol, R.L. (Robert)" userId="37eeace6-4c7f-4ec2-82b4-776ce86ad3d7" providerId="ADAL" clId="{0D829F24-CCA8-4473-91B8-E099AEE24CEC}" dt="2024-10-02T13:07:52.372" v="2234"/>
          <ac:spMkLst>
            <pc:docMk/>
            <pc:sldMk cId="2896946863" sldId="259"/>
            <ac:spMk id="10" creationId="{123E2705-136C-90DE-B702-8BD43D39E8D9}"/>
          </ac:spMkLst>
        </pc:spChg>
        <pc:graphicFrameChg chg="add del">
          <ac:chgData name="Mol, R.L. (Robert)" userId="37eeace6-4c7f-4ec2-82b4-776ce86ad3d7" providerId="ADAL" clId="{0D829F24-CCA8-4473-91B8-E099AEE24CEC}" dt="2024-10-02T12:35:53.378" v="781" actId="3680"/>
          <ac:graphicFrameMkLst>
            <pc:docMk/>
            <pc:sldMk cId="2896946863" sldId="259"/>
            <ac:graphicFrameMk id="5" creationId="{D3A335FB-1E93-A44D-92A9-70C72DCA48AA}"/>
          </ac:graphicFrameMkLst>
        </pc:graphicFrameChg>
        <pc:graphicFrameChg chg="add mod modGraphic">
          <ac:chgData name="Mol, R.L. (Robert)" userId="37eeace6-4c7f-4ec2-82b4-776ce86ad3d7" providerId="ADAL" clId="{0D829F24-CCA8-4473-91B8-E099AEE24CEC}" dt="2024-10-02T13:06:11.779" v="2206" actId="14734"/>
          <ac:graphicFrameMkLst>
            <pc:docMk/>
            <pc:sldMk cId="2896946863" sldId="259"/>
            <ac:graphicFrameMk id="6" creationId="{4F309742-B3CA-7A9E-1065-E1928474981B}"/>
          </ac:graphicFrameMkLst>
        </pc:graphicFrameChg>
        <pc:graphicFrameChg chg="add mod modGraphic">
          <ac:chgData name="Mol, R.L. (Robert)" userId="37eeace6-4c7f-4ec2-82b4-776ce86ad3d7" providerId="ADAL" clId="{0D829F24-CCA8-4473-91B8-E099AEE24CEC}" dt="2024-10-02T13:41:33.472" v="3726" actId="20577"/>
          <ac:graphicFrameMkLst>
            <pc:docMk/>
            <pc:sldMk cId="2896946863" sldId="259"/>
            <ac:graphicFrameMk id="9" creationId="{B55B0520-D031-4FE0-319C-CD5D457704CD}"/>
          </ac:graphicFrameMkLst>
        </pc:graphicFrameChg>
        <pc:picChg chg="add mod">
          <ac:chgData name="Mol, R.L. (Robert)" userId="37eeace6-4c7f-4ec2-82b4-776ce86ad3d7" providerId="ADAL" clId="{0D829F24-CCA8-4473-91B8-E099AEE24CEC}" dt="2024-10-02T13:08:12.306" v="2242" actId="1440"/>
          <ac:picMkLst>
            <pc:docMk/>
            <pc:sldMk cId="2896946863" sldId="259"/>
            <ac:picMk id="11" creationId="{6C94DDC6-E2F3-2908-3EB3-ACE1C16A411D}"/>
          </ac:picMkLst>
        </pc:picChg>
      </pc:sldChg>
      <pc:sldChg chg="addSp delSp modSp new mod ord">
        <pc:chgData name="Mol, R.L. (Robert)" userId="37eeace6-4c7f-4ec2-82b4-776ce86ad3d7" providerId="ADAL" clId="{0D829F24-CCA8-4473-91B8-E099AEE24CEC}" dt="2024-10-02T12:52:02.066" v="1077"/>
        <pc:sldMkLst>
          <pc:docMk/>
          <pc:sldMk cId="3725269414" sldId="260"/>
        </pc:sldMkLst>
        <pc:spChg chg="del">
          <ac:chgData name="Mol, R.L. (Robert)" userId="37eeace6-4c7f-4ec2-82b4-776ce86ad3d7" providerId="ADAL" clId="{0D829F24-CCA8-4473-91B8-E099AEE24CEC}" dt="2024-10-02T12:41:47.487" v="866" actId="478"/>
          <ac:spMkLst>
            <pc:docMk/>
            <pc:sldMk cId="3725269414" sldId="260"/>
            <ac:spMk id="2" creationId="{D842CC32-8538-A208-C193-647512DE1FF2}"/>
          </ac:spMkLst>
        </pc:spChg>
        <pc:spChg chg="del">
          <ac:chgData name="Mol, R.L. (Robert)" userId="37eeace6-4c7f-4ec2-82b4-776ce86ad3d7" providerId="ADAL" clId="{0D829F24-CCA8-4473-91B8-E099AEE24CEC}" dt="2024-10-02T12:41:47.487" v="866" actId="478"/>
          <ac:spMkLst>
            <pc:docMk/>
            <pc:sldMk cId="3725269414" sldId="260"/>
            <ac:spMk id="3" creationId="{5053F13A-3043-156C-3C51-11A484E753D1}"/>
          </ac:spMkLst>
        </pc:spChg>
        <pc:spChg chg="add mod">
          <ac:chgData name="Mol, R.L. (Robert)" userId="37eeace6-4c7f-4ec2-82b4-776ce86ad3d7" providerId="ADAL" clId="{0D829F24-CCA8-4473-91B8-E099AEE24CEC}" dt="2024-10-02T12:51:24.171" v="1075" actId="21"/>
          <ac:spMkLst>
            <pc:docMk/>
            <pc:sldMk cId="3725269414" sldId="260"/>
            <ac:spMk id="5" creationId="{5CA4997E-0657-F1F1-FAD3-920BA85B4F3B}"/>
          </ac:spMkLst>
        </pc:spChg>
        <pc:spChg chg="add">
          <ac:chgData name="Mol, R.L. (Robert)" userId="37eeace6-4c7f-4ec2-82b4-776ce86ad3d7" providerId="ADAL" clId="{0D829F24-CCA8-4473-91B8-E099AEE24CEC}" dt="2024-10-02T12:49:48.509" v="1020"/>
          <ac:spMkLst>
            <pc:docMk/>
            <pc:sldMk cId="3725269414" sldId="260"/>
            <ac:spMk id="6" creationId="{83E5B170-77AA-1B09-8294-5FE42D90FF25}"/>
          </ac:spMkLst>
        </pc:spChg>
        <pc:picChg chg="add mod">
          <ac:chgData name="Mol, R.L. (Robert)" userId="37eeace6-4c7f-4ec2-82b4-776ce86ad3d7" providerId="ADAL" clId="{0D829F24-CCA8-4473-91B8-E099AEE24CEC}" dt="2024-10-02T12:50:08.588" v="1027" actId="1076"/>
          <ac:picMkLst>
            <pc:docMk/>
            <pc:sldMk cId="3725269414" sldId="260"/>
            <ac:picMk id="7" creationId="{7D158686-F79B-66F1-56B7-FF49B3E97D3D}"/>
          </ac:picMkLst>
        </pc:picChg>
      </pc:sldChg>
      <pc:sldChg chg="addSp delSp modSp new mod">
        <pc:chgData name="Mol, R.L. (Robert)" userId="37eeace6-4c7f-4ec2-82b4-776ce86ad3d7" providerId="ADAL" clId="{0D829F24-CCA8-4473-91B8-E099AEE24CEC}" dt="2024-10-02T12:54:16.528" v="1160" actId="207"/>
        <pc:sldMkLst>
          <pc:docMk/>
          <pc:sldMk cId="1017609214" sldId="261"/>
        </pc:sldMkLst>
        <pc:spChg chg="del">
          <ac:chgData name="Mol, R.L. (Robert)" userId="37eeace6-4c7f-4ec2-82b4-776ce86ad3d7" providerId="ADAL" clId="{0D829F24-CCA8-4473-91B8-E099AEE24CEC}" dt="2024-10-02T12:52:08.302" v="1079" actId="478"/>
          <ac:spMkLst>
            <pc:docMk/>
            <pc:sldMk cId="1017609214" sldId="261"/>
            <ac:spMk id="2" creationId="{F797DDDC-2041-7413-A06D-40DFD66745AC}"/>
          </ac:spMkLst>
        </pc:spChg>
        <pc:spChg chg="del">
          <ac:chgData name="Mol, R.L. (Robert)" userId="37eeace6-4c7f-4ec2-82b4-776ce86ad3d7" providerId="ADAL" clId="{0D829F24-CCA8-4473-91B8-E099AEE24CEC}" dt="2024-10-02T12:52:08.302" v="1079" actId="478"/>
          <ac:spMkLst>
            <pc:docMk/>
            <pc:sldMk cId="1017609214" sldId="261"/>
            <ac:spMk id="3" creationId="{F0AA57AA-12C7-F5E3-863F-CCFC4A9F2320}"/>
          </ac:spMkLst>
        </pc:spChg>
        <pc:spChg chg="add mod">
          <ac:chgData name="Mol, R.L. (Robert)" userId="37eeace6-4c7f-4ec2-82b4-776ce86ad3d7" providerId="ADAL" clId="{0D829F24-CCA8-4473-91B8-E099AEE24CEC}" dt="2024-10-02T12:54:16.528" v="1160" actId="207"/>
          <ac:spMkLst>
            <pc:docMk/>
            <pc:sldMk cId="1017609214" sldId="261"/>
            <ac:spMk id="5" creationId="{BC8D3F2F-D7F1-54E1-6221-2527B0026173}"/>
          </ac:spMkLst>
        </pc:spChg>
        <pc:picChg chg="add mod">
          <ac:chgData name="Mol, R.L. (Robert)" userId="37eeace6-4c7f-4ec2-82b4-776ce86ad3d7" providerId="ADAL" clId="{0D829F24-CCA8-4473-91B8-E099AEE24CEC}" dt="2024-10-02T12:53:40.384" v="1090" actId="1076"/>
          <ac:picMkLst>
            <pc:docMk/>
            <pc:sldMk cId="1017609214" sldId="261"/>
            <ac:picMk id="4" creationId="{D40F5904-2E31-C256-1E84-82311A695B9A}"/>
          </ac:picMkLst>
        </pc:picChg>
      </pc:sldChg>
      <pc:sldChg chg="addSp delSp modSp new mod">
        <pc:chgData name="Mol, R.L. (Robert)" userId="37eeace6-4c7f-4ec2-82b4-776ce86ad3d7" providerId="ADAL" clId="{0D829F24-CCA8-4473-91B8-E099AEE24CEC}" dt="2024-10-02T13:31:11.903" v="2956" actId="1076"/>
        <pc:sldMkLst>
          <pc:docMk/>
          <pc:sldMk cId="1980606004" sldId="262"/>
        </pc:sldMkLst>
        <pc:spChg chg="del mod">
          <ac:chgData name="Mol, R.L. (Robert)" userId="37eeace6-4c7f-4ec2-82b4-776ce86ad3d7" providerId="ADAL" clId="{0D829F24-CCA8-4473-91B8-E099AEE24CEC}" dt="2024-10-02T13:10:24.325" v="2272" actId="478"/>
          <ac:spMkLst>
            <pc:docMk/>
            <pc:sldMk cId="1980606004" sldId="262"/>
            <ac:spMk id="2" creationId="{A523B421-808B-0BF6-3D59-8A3224397D13}"/>
          </ac:spMkLst>
        </pc:spChg>
        <pc:spChg chg="del">
          <ac:chgData name="Mol, R.L. (Robert)" userId="37eeace6-4c7f-4ec2-82b4-776ce86ad3d7" providerId="ADAL" clId="{0D829F24-CCA8-4473-91B8-E099AEE24CEC}" dt="2024-10-02T13:10:24.325" v="2272" actId="478"/>
          <ac:spMkLst>
            <pc:docMk/>
            <pc:sldMk cId="1980606004" sldId="262"/>
            <ac:spMk id="3" creationId="{407AB8DB-7407-0D4F-767E-BD69BE75FC91}"/>
          </ac:spMkLst>
        </pc:spChg>
        <pc:spChg chg="add mod">
          <ac:chgData name="Mol, R.L. (Robert)" userId="37eeace6-4c7f-4ec2-82b4-776ce86ad3d7" providerId="ADAL" clId="{0D829F24-CCA8-4473-91B8-E099AEE24CEC}" dt="2024-10-02T13:30:40.282" v="2954" actId="1076"/>
          <ac:spMkLst>
            <pc:docMk/>
            <pc:sldMk cId="1980606004" sldId="262"/>
            <ac:spMk id="4" creationId="{8D0A84D6-87F5-7644-6898-5DE2C4C3A7DA}"/>
          </ac:spMkLst>
        </pc:spChg>
        <pc:spChg chg="add mod">
          <ac:chgData name="Mol, R.L. (Robert)" userId="37eeace6-4c7f-4ec2-82b4-776ce86ad3d7" providerId="ADAL" clId="{0D829F24-CCA8-4473-91B8-E099AEE24CEC}" dt="2024-10-02T13:30:33.136" v="2951" actId="13822"/>
          <ac:spMkLst>
            <pc:docMk/>
            <pc:sldMk cId="1980606004" sldId="262"/>
            <ac:spMk id="5" creationId="{B4179202-53F6-EB40-E88A-C0611407DC11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6" creationId="{E14A0A16-2057-A6A8-EB79-242A6A6728B6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7" creationId="{0383D55F-89AE-B048-7B6E-206B92570D69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8" creationId="{252E8991-27CC-C3D8-3151-03D2420C0A52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9" creationId="{65BB63FD-2AAF-B1CF-21DF-65CC7A1E9D05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0" creationId="{02B4796C-691F-CC87-2CDF-FCE7BF8536C4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1" creationId="{A3E4BC85-000F-A98D-3FF3-A7748C987025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2" creationId="{2751A12B-B067-EAE9-C332-96A30CDE17F3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3" creationId="{EB561204-2CE9-BBD2-162B-952379F6CAFF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4" creationId="{1D24E110-89AA-3AB1-94F5-B6D41A520C14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5" creationId="{A79049E0-9E13-640E-A702-FD0BB27AD09F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6" creationId="{04AA0884-9022-8520-443B-DF9D6D7F07EA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7" creationId="{55063B7B-F147-0F85-4886-75A0DFB8873B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8" creationId="{EA64ABB0-4B5F-209C-C28B-D16F6B16667C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19" creationId="{6CC646FE-1D88-4983-DC27-D39AE507A6B9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20" creationId="{ED54A790-16F7-27AE-F1B1-161FD1870D2C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21" creationId="{4AC6A44E-B4BA-E69A-F5BE-FCD99CDB22B4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22" creationId="{DCF2DB43-446D-5C31-44D6-05A353BD3661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23" creationId="{CB5BC031-08CD-E499-D312-C54AFD5C2FFC}"/>
          </ac:spMkLst>
        </pc:spChg>
        <pc:spChg chg="add mod">
          <ac:chgData name="Mol, R.L. (Robert)" userId="37eeace6-4c7f-4ec2-82b4-776ce86ad3d7" providerId="ADAL" clId="{0D829F24-CCA8-4473-91B8-E099AEE24CEC}" dt="2024-10-02T13:31:11.903" v="2956" actId="1076"/>
          <ac:spMkLst>
            <pc:docMk/>
            <pc:sldMk cId="1980606004" sldId="262"/>
            <ac:spMk id="24" creationId="{48EBF849-4C79-5887-C151-A8F061BF0FED}"/>
          </ac:spMkLst>
        </pc:spChg>
      </pc:sldChg>
      <pc:sldChg chg="modSp add mod">
        <pc:chgData name="Mol, R.L. (Robert)" userId="37eeace6-4c7f-4ec2-82b4-776ce86ad3d7" providerId="ADAL" clId="{0D829F24-CCA8-4473-91B8-E099AEE24CEC}" dt="2024-10-02T18:48:52.349" v="8474" actId="20577"/>
        <pc:sldMkLst>
          <pc:docMk/>
          <pc:sldMk cId="1722210888" sldId="263"/>
        </pc:sldMkLst>
        <pc:graphicFrameChg chg="modGraphic">
          <ac:chgData name="Mol, R.L. (Robert)" userId="37eeace6-4c7f-4ec2-82b4-776ce86ad3d7" providerId="ADAL" clId="{0D829F24-CCA8-4473-91B8-E099AEE24CEC}" dt="2024-10-02T18:48:52.349" v="8474" actId="20577"/>
          <ac:graphicFrameMkLst>
            <pc:docMk/>
            <pc:sldMk cId="1722210888" sldId="263"/>
            <ac:graphicFrameMk id="6" creationId="{4F309742-B3CA-7A9E-1065-E1928474981B}"/>
          </ac:graphicFrameMkLst>
        </pc:graphicFrameChg>
        <pc:graphicFrameChg chg="mod modGraphic">
          <ac:chgData name="Mol, R.L. (Robert)" userId="37eeace6-4c7f-4ec2-82b4-776ce86ad3d7" providerId="ADAL" clId="{0D829F24-CCA8-4473-91B8-E099AEE24CEC}" dt="2024-10-02T13:23:56.498" v="2871" actId="20577"/>
          <ac:graphicFrameMkLst>
            <pc:docMk/>
            <pc:sldMk cId="1722210888" sldId="263"/>
            <ac:graphicFrameMk id="9" creationId="{B55B0520-D031-4FE0-319C-CD5D457704CD}"/>
          </ac:graphicFrameMkLst>
        </pc:graphicFrameChg>
      </pc:sldChg>
      <pc:sldChg chg="addSp delSp modSp add mod">
        <pc:chgData name="Mol, R.L. (Robert)" userId="37eeace6-4c7f-4ec2-82b4-776ce86ad3d7" providerId="ADAL" clId="{0D829F24-CCA8-4473-91B8-E099AEE24CEC}" dt="2024-10-02T13:34:35.799" v="3391" actId="1076"/>
        <pc:sldMkLst>
          <pc:docMk/>
          <pc:sldMk cId="2156073272" sldId="264"/>
        </pc:sldMkLst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6" creationId="{E14A0A16-2057-A6A8-EB79-242A6A6728B6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7" creationId="{0383D55F-89AE-B048-7B6E-206B92570D69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8" creationId="{252E8991-27CC-C3D8-3151-03D2420C0A52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9" creationId="{65BB63FD-2AAF-B1CF-21DF-65CC7A1E9D05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0" creationId="{02B4796C-691F-CC87-2CDF-FCE7BF8536C4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1" creationId="{A3E4BC85-000F-A98D-3FF3-A7748C987025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2" creationId="{2751A12B-B067-EAE9-C332-96A30CDE17F3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3" creationId="{EB561204-2CE9-BBD2-162B-952379F6CAFF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4" creationId="{1D24E110-89AA-3AB1-94F5-B6D41A520C14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5" creationId="{A79049E0-9E13-640E-A702-FD0BB27AD09F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6" creationId="{04AA0884-9022-8520-443B-DF9D6D7F07EA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7" creationId="{55063B7B-F147-0F85-4886-75A0DFB8873B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8" creationId="{EA64ABB0-4B5F-209C-C28B-D16F6B16667C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19" creationId="{6CC646FE-1D88-4983-DC27-D39AE507A6B9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20" creationId="{ED54A790-16F7-27AE-F1B1-161FD1870D2C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21" creationId="{4AC6A44E-B4BA-E69A-F5BE-FCD99CDB22B4}"/>
          </ac:spMkLst>
        </pc:spChg>
        <pc:spChg chg="del">
          <ac:chgData name="Mol, R.L. (Robert)" userId="37eeace6-4c7f-4ec2-82b4-776ce86ad3d7" providerId="ADAL" clId="{0D829F24-CCA8-4473-91B8-E099AEE24CEC}" dt="2024-10-02T13:31:18.843" v="2959" actId="478"/>
          <ac:spMkLst>
            <pc:docMk/>
            <pc:sldMk cId="2156073272" sldId="264"/>
            <ac:spMk id="22" creationId="{DCF2DB43-446D-5C31-44D6-05A353BD3661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23" creationId="{CB5BC031-08CD-E499-D312-C54AFD5C2FFC}"/>
          </ac:spMkLst>
        </pc:spChg>
        <pc:spChg chg="del">
          <ac:chgData name="Mol, R.L. (Robert)" userId="37eeace6-4c7f-4ec2-82b4-776ce86ad3d7" providerId="ADAL" clId="{0D829F24-CCA8-4473-91B8-E099AEE24CEC}" dt="2024-10-02T13:31:17.358" v="2958" actId="478"/>
          <ac:spMkLst>
            <pc:docMk/>
            <pc:sldMk cId="2156073272" sldId="264"/>
            <ac:spMk id="24" creationId="{48EBF849-4C79-5887-C151-A8F061BF0FED}"/>
          </ac:spMkLst>
        </pc:spChg>
        <pc:spChg chg="add mod">
          <ac:chgData name="Mol, R.L. (Robert)" userId="37eeace6-4c7f-4ec2-82b4-776ce86ad3d7" providerId="ADAL" clId="{0D829F24-CCA8-4473-91B8-E099AEE24CEC}" dt="2024-10-02T13:31:38.101" v="2961" actId="14100"/>
          <ac:spMkLst>
            <pc:docMk/>
            <pc:sldMk cId="2156073272" sldId="264"/>
            <ac:spMk id="27" creationId="{766DABDB-745E-7B50-5A45-E8ED1F5A2761}"/>
          </ac:spMkLst>
        </pc:spChg>
        <pc:spChg chg="add mod">
          <ac:chgData name="Mol, R.L. (Robert)" userId="37eeace6-4c7f-4ec2-82b4-776ce86ad3d7" providerId="ADAL" clId="{0D829F24-CCA8-4473-91B8-E099AEE24CEC}" dt="2024-10-02T13:34:35.799" v="3391" actId="1076"/>
          <ac:spMkLst>
            <pc:docMk/>
            <pc:sldMk cId="2156073272" sldId="264"/>
            <ac:spMk id="28" creationId="{AF34F9C2-9C9C-F0E9-C8BA-D7A19F06AA6B}"/>
          </ac:spMkLst>
        </pc:spChg>
        <pc:spChg chg="add mod">
          <ac:chgData name="Mol, R.L. (Robert)" userId="37eeace6-4c7f-4ec2-82b4-776ce86ad3d7" providerId="ADAL" clId="{0D829F24-CCA8-4473-91B8-E099AEE24CEC}" dt="2024-10-02T13:33:58.082" v="3353" actId="1076"/>
          <ac:spMkLst>
            <pc:docMk/>
            <pc:sldMk cId="2156073272" sldId="264"/>
            <ac:spMk id="29" creationId="{649DDD25-30AF-D99F-F10B-24BDC0654A74}"/>
          </ac:spMkLst>
        </pc:spChg>
        <pc:spChg chg="add del mod">
          <ac:chgData name="Mol, R.L. (Robert)" userId="37eeace6-4c7f-4ec2-82b4-776ce86ad3d7" providerId="ADAL" clId="{0D829F24-CCA8-4473-91B8-E099AEE24CEC}" dt="2024-10-02T13:34:09.694" v="3354" actId="478"/>
          <ac:spMkLst>
            <pc:docMk/>
            <pc:sldMk cId="2156073272" sldId="264"/>
            <ac:spMk id="30" creationId="{0405A3DE-EA6B-34E1-8E7B-EE7842ED61FE}"/>
          </ac:spMkLst>
        </pc:spChg>
        <pc:spChg chg="add mod">
          <ac:chgData name="Mol, R.L. (Robert)" userId="37eeace6-4c7f-4ec2-82b4-776ce86ad3d7" providerId="ADAL" clId="{0D829F24-CCA8-4473-91B8-E099AEE24CEC}" dt="2024-10-02T13:34:28.070" v="3390" actId="20577"/>
          <ac:spMkLst>
            <pc:docMk/>
            <pc:sldMk cId="2156073272" sldId="264"/>
            <ac:spMk id="31" creationId="{B29D9BFF-8E47-238B-C789-7AE326D0BFA3}"/>
          </ac:spMkLst>
        </pc:spChg>
        <pc:picChg chg="add mod">
          <ac:chgData name="Mol, R.L. (Robert)" userId="37eeace6-4c7f-4ec2-82b4-776ce86ad3d7" providerId="ADAL" clId="{0D829F24-CCA8-4473-91B8-E099AEE24CEC}" dt="2024-10-02T13:33:58.082" v="3353" actId="1076"/>
          <ac:picMkLst>
            <pc:docMk/>
            <pc:sldMk cId="2156073272" sldId="264"/>
            <ac:picMk id="2" creationId="{527A7348-B088-4EC9-A5C3-C99785AAC972}"/>
          </ac:picMkLst>
        </pc:picChg>
        <pc:picChg chg="add mod">
          <ac:chgData name="Mol, R.L. (Robert)" userId="37eeace6-4c7f-4ec2-82b4-776ce86ad3d7" providerId="ADAL" clId="{0D829F24-CCA8-4473-91B8-E099AEE24CEC}" dt="2024-10-02T13:33:58.082" v="3353" actId="1076"/>
          <ac:picMkLst>
            <pc:docMk/>
            <pc:sldMk cId="2156073272" sldId="264"/>
            <ac:picMk id="3" creationId="{50666908-B1F0-2CDF-BC12-A2BA271EB3B0}"/>
          </ac:picMkLst>
        </pc:picChg>
        <pc:picChg chg="add mod">
          <ac:chgData name="Mol, R.L. (Robert)" userId="37eeace6-4c7f-4ec2-82b4-776ce86ad3d7" providerId="ADAL" clId="{0D829F24-CCA8-4473-91B8-E099AEE24CEC}" dt="2024-10-02T13:33:58.082" v="3353" actId="1076"/>
          <ac:picMkLst>
            <pc:docMk/>
            <pc:sldMk cId="2156073272" sldId="264"/>
            <ac:picMk id="25" creationId="{3F726E5A-B446-CBB4-8A37-4E3EBFD4D248}"/>
          </ac:picMkLst>
        </pc:picChg>
        <pc:picChg chg="add mod">
          <ac:chgData name="Mol, R.L. (Robert)" userId="37eeace6-4c7f-4ec2-82b4-776ce86ad3d7" providerId="ADAL" clId="{0D829F24-CCA8-4473-91B8-E099AEE24CEC}" dt="2024-10-02T13:33:58.082" v="3353" actId="1076"/>
          <ac:picMkLst>
            <pc:docMk/>
            <pc:sldMk cId="2156073272" sldId="264"/>
            <ac:picMk id="26" creationId="{CE11FB12-5B5D-0A09-1BC0-2CA11FD2A232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3:37:30.530" v="3505" actId="20577"/>
        <pc:sldMkLst>
          <pc:docMk/>
          <pc:sldMk cId="1984527731" sldId="265"/>
        </pc:sldMkLst>
        <pc:spChg chg="del">
          <ac:chgData name="Mol, R.L. (Robert)" userId="37eeace6-4c7f-4ec2-82b4-776ce86ad3d7" providerId="ADAL" clId="{0D829F24-CCA8-4473-91B8-E099AEE24CEC}" dt="2024-10-02T13:35:32.494" v="3442" actId="478"/>
          <ac:spMkLst>
            <pc:docMk/>
            <pc:sldMk cId="1984527731" sldId="265"/>
            <ac:spMk id="27" creationId="{766DABDB-745E-7B50-5A45-E8ED1F5A2761}"/>
          </ac:spMkLst>
        </pc:spChg>
        <pc:spChg chg="del">
          <ac:chgData name="Mol, R.L. (Robert)" userId="37eeace6-4c7f-4ec2-82b4-776ce86ad3d7" providerId="ADAL" clId="{0D829F24-CCA8-4473-91B8-E099AEE24CEC}" dt="2024-10-02T13:35:31.474" v="3441" actId="478"/>
          <ac:spMkLst>
            <pc:docMk/>
            <pc:sldMk cId="1984527731" sldId="265"/>
            <ac:spMk id="28" creationId="{AF34F9C2-9C9C-F0E9-C8BA-D7A19F06AA6B}"/>
          </ac:spMkLst>
        </pc:spChg>
        <pc:spChg chg="del">
          <ac:chgData name="Mol, R.L. (Robert)" userId="37eeace6-4c7f-4ec2-82b4-776ce86ad3d7" providerId="ADAL" clId="{0D829F24-CCA8-4473-91B8-E099AEE24CEC}" dt="2024-10-02T13:35:29.765" v="3440" actId="478"/>
          <ac:spMkLst>
            <pc:docMk/>
            <pc:sldMk cId="1984527731" sldId="265"/>
            <ac:spMk id="29" creationId="{649DDD25-30AF-D99F-F10B-24BDC0654A74}"/>
          </ac:spMkLst>
        </pc:spChg>
        <pc:spChg chg="mod">
          <ac:chgData name="Mol, R.L. (Robert)" userId="37eeace6-4c7f-4ec2-82b4-776ce86ad3d7" providerId="ADAL" clId="{0D829F24-CCA8-4473-91B8-E099AEE24CEC}" dt="2024-10-02T13:37:30.530" v="3505" actId="20577"/>
          <ac:spMkLst>
            <pc:docMk/>
            <pc:sldMk cId="1984527731" sldId="265"/>
            <ac:spMk id="31" creationId="{B29D9BFF-8E47-238B-C789-7AE326D0BFA3}"/>
          </ac:spMkLst>
        </pc:spChg>
        <pc:picChg chg="del mod">
          <ac:chgData name="Mol, R.L. (Robert)" userId="37eeace6-4c7f-4ec2-82b4-776ce86ad3d7" providerId="ADAL" clId="{0D829F24-CCA8-4473-91B8-E099AEE24CEC}" dt="2024-10-02T13:35:29.765" v="3440" actId="478"/>
          <ac:picMkLst>
            <pc:docMk/>
            <pc:sldMk cId="1984527731" sldId="265"/>
            <ac:picMk id="2" creationId="{527A7348-B088-4EC9-A5C3-C99785AAC972}"/>
          </ac:picMkLst>
        </pc:picChg>
        <pc:picChg chg="del mod">
          <ac:chgData name="Mol, R.L. (Robert)" userId="37eeace6-4c7f-4ec2-82b4-776ce86ad3d7" providerId="ADAL" clId="{0D829F24-CCA8-4473-91B8-E099AEE24CEC}" dt="2024-10-02T13:35:29.765" v="3440" actId="478"/>
          <ac:picMkLst>
            <pc:docMk/>
            <pc:sldMk cId="1984527731" sldId="265"/>
            <ac:picMk id="3" creationId="{50666908-B1F0-2CDF-BC12-A2BA271EB3B0}"/>
          </ac:picMkLst>
        </pc:picChg>
        <pc:picChg chg="add">
          <ac:chgData name="Mol, R.L. (Robert)" userId="37eeace6-4c7f-4ec2-82b4-776ce86ad3d7" providerId="ADAL" clId="{0D829F24-CCA8-4473-91B8-E099AEE24CEC}" dt="2024-10-02T13:37:22.139" v="3499" actId="22"/>
          <ac:picMkLst>
            <pc:docMk/>
            <pc:sldMk cId="1984527731" sldId="265"/>
            <ac:picMk id="7" creationId="{FE0189E9-B8BA-118A-E8CA-F854A9EB7775}"/>
          </ac:picMkLst>
        </pc:picChg>
        <pc:picChg chg="del">
          <ac:chgData name="Mol, R.L. (Robert)" userId="37eeace6-4c7f-4ec2-82b4-776ce86ad3d7" providerId="ADAL" clId="{0D829F24-CCA8-4473-91B8-E099AEE24CEC}" dt="2024-10-02T13:35:29.765" v="3440" actId="478"/>
          <ac:picMkLst>
            <pc:docMk/>
            <pc:sldMk cId="1984527731" sldId="265"/>
            <ac:picMk id="25" creationId="{3F726E5A-B446-CBB4-8A37-4E3EBFD4D248}"/>
          </ac:picMkLst>
        </pc:picChg>
        <pc:picChg chg="del">
          <ac:chgData name="Mol, R.L. (Robert)" userId="37eeace6-4c7f-4ec2-82b4-776ce86ad3d7" providerId="ADAL" clId="{0D829F24-CCA8-4473-91B8-E099AEE24CEC}" dt="2024-10-02T13:35:29.765" v="3440" actId="478"/>
          <ac:picMkLst>
            <pc:docMk/>
            <pc:sldMk cId="1984527731" sldId="265"/>
            <ac:picMk id="26" creationId="{CE11FB12-5B5D-0A09-1BC0-2CA11FD2A232}"/>
          </ac:picMkLst>
        </pc:picChg>
      </pc:sldChg>
      <pc:sldChg chg="new del">
        <pc:chgData name="Mol, R.L. (Robert)" userId="37eeace6-4c7f-4ec2-82b4-776ce86ad3d7" providerId="ADAL" clId="{0D829F24-CCA8-4473-91B8-E099AEE24CEC}" dt="2024-10-02T13:35:12.961" v="3393" actId="680"/>
        <pc:sldMkLst>
          <pc:docMk/>
          <pc:sldMk cId="2305705064" sldId="265"/>
        </pc:sldMkLst>
      </pc:sldChg>
      <pc:sldChg chg="addSp delSp modSp add mod modAnim">
        <pc:chgData name="Mol, R.L. (Robert)" userId="37eeace6-4c7f-4ec2-82b4-776ce86ad3d7" providerId="ADAL" clId="{0D829F24-CCA8-4473-91B8-E099AEE24CEC}" dt="2024-10-02T13:39:00.402" v="3536" actId="1076"/>
        <pc:sldMkLst>
          <pc:docMk/>
          <pc:sldMk cId="348403055" sldId="266"/>
        </pc:sldMkLst>
        <pc:spChg chg="add mod">
          <ac:chgData name="Mol, R.L. (Robert)" userId="37eeace6-4c7f-4ec2-82b4-776ce86ad3d7" providerId="ADAL" clId="{0D829F24-CCA8-4473-91B8-E099AEE24CEC}" dt="2024-10-02T13:39:00.402" v="3536" actId="1076"/>
          <ac:spMkLst>
            <pc:docMk/>
            <pc:sldMk cId="348403055" sldId="266"/>
            <ac:spMk id="2" creationId="{7BFCD27C-076B-2BA8-1D1C-AAAB9C997244}"/>
          </ac:spMkLst>
        </pc:spChg>
        <pc:spChg chg="mod">
          <ac:chgData name="Mol, R.L. (Robert)" userId="37eeace6-4c7f-4ec2-82b4-776ce86ad3d7" providerId="ADAL" clId="{0D829F24-CCA8-4473-91B8-E099AEE24CEC}" dt="2024-10-02T13:38:43.116" v="3533" actId="20577"/>
          <ac:spMkLst>
            <pc:docMk/>
            <pc:sldMk cId="348403055" sldId="266"/>
            <ac:spMk id="4" creationId="{8D0A84D6-87F5-7644-6898-5DE2C4C3A7DA}"/>
          </ac:spMkLst>
        </pc:spChg>
        <pc:spChg chg="del">
          <ac:chgData name="Mol, R.L. (Robert)" userId="37eeace6-4c7f-4ec2-82b4-776ce86ad3d7" providerId="ADAL" clId="{0D829F24-CCA8-4473-91B8-E099AEE24CEC}" dt="2024-10-02T13:38:57.066" v="3534" actId="478"/>
          <ac:spMkLst>
            <pc:docMk/>
            <pc:sldMk cId="348403055" sldId="266"/>
            <ac:spMk id="31" creationId="{B29D9BFF-8E47-238B-C789-7AE326D0BFA3}"/>
          </ac:spMkLst>
        </pc:spChg>
        <pc:picChg chg="add mod">
          <ac:chgData name="Mol, R.L. (Robert)" userId="37eeace6-4c7f-4ec2-82b4-776ce86ad3d7" providerId="ADAL" clId="{0D829F24-CCA8-4473-91B8-E099AEE24CEC}" dt="2024-10-02T13:39:00.402" v="3536" actId="1076"/>
          <ac:picMkLst>
            <pc:docMk/>
            <pc:sldMk cId="348403055" sldId="266"/>
            <ac:picMk id="3" creationId="{6CD45FE6-CB05-3D7F-137A-1C980334D111}"/>
          </ac:picMkLst>
        </pc:picChg>
        <pc:picChg chg="del">
          <ac:chgData name="Mol, R.L. (Robert)" userId="37eeace6-4c7f-4ec2-82b4-776ce86ad3d7" providerId="ADAL" clId="{0D829F24-CCA8-4473-91B8-E099AEE24CEC}" dt="2024-10-02T13:38:57.066" v="3534" actId="478"/>
          <ac:picMkLst>
            <pc:docMk/>
            <pc:sldMk cId="348403055" sldId="266"/>
            <ac:picMk id="7" creationId="{FE0189E9-B8BA-118A-E8CA-F854A9EB7775}"/>
          </ac:picMkLst>
        </pc:picChg>
      </pc:sldChg>
      <pc:sldChg chg="addSp delSp modSp add mod delAnim">
        <pc:chgData name="Mol, R.L. (Robert)" userId="37eeace6-4c7f-4ec2-82b4-776ce86ad3d7" providerId="ADAL" clId="{0D829F24-CCA8-4473-91B8-E099AEE24CEC}" dt="2024-10-02T13:40:48.412" v="3653" actId="20577"/>
        <pc:sldMkLst>
          <pc:docMk/>
          <pc:sldMk cId="3137716124" sldId="267"/>
        </pc:sldMkLst>
        <pc:spChg chg="del">
          <ac:chgData name="Mol, R.L. (Robert)" userId="37eeace6-4c7f-4ec2-82b4-776ce86ad3d7" providerId="ADAL" clId="{0D829F24-CCA8-4473-91B8-E099AEE24CEC}" dt="2024-10-02T13:39:13.348" v="3538" actId="478"/>
          <ac:spMkLst>
            <pc:docMk/>
            <pc:sldMk cId="3137716124" sldId="267"/>
            <ac:spMk id="2" creationId="{7BFCD27C-076B-2BA8-1D1C-AAAB9C997244}"/>
          </ac:spMkLst>
        </pc:spChg>
        <pc:spChg chg="add mod">
          <ac:chgData name="Mol, R.L. (Robert)" userId="37eeace6-4c7f-4ec2-82b4-776ce86ad3d7" providerId="ADAL" clId="{0D829F24-CCA8-4473-91B8-E099AEE24CEC}" dt="2024-10-02T13:40:48.412" v="3653" actId="20577"/>
          <ac:spMkLst>
            <pc:docMk/>
            <pc:sldMk cId="3137716124" sldId="267"/>
            <ac:spMk id="6" creationId="{8F8E3F67-E8F1-54ED-58C1-525A4476738C}"/>
          </ac:spMkLst>
        </pc:spChg>
        <pc:picChg chg="del">
          <ac:chgData name="Mol, R.L. (Robert)" userId="37eeace6-4c7f-4ec2-82b4-776ce86ad3d7" providerId="ADAL" clId="{0D829F24-CCA8-4473-91B8-E099AEE24CEC}" dt="2024-10-02T13:39:13.348" v="3538" actId="478"/>
          <ac:picMkLst>
            <pc:docMk/>
            <pc:sldMk cId="3137716124" sldId="267"/>
            <ac:picMk id="3" creationId="{6CD45FE6-CB05-3D7F-137A-1C980334D111}"/>
          </ac:picMkLst>
        </pc:picChg>
        <pc:picChg chg="add mod">
          <ac:chgData name="Mol, R.L. (Robert)" userId="37eeace6-4c7f-4ec2-82b4-776ce86ad3d7" providerId="ADAL" clId="{0D829F24-CCA8-4473-91B8-E099AEE24CEC}" dt="2024-10-02T13:40:27.732" v="3635" actId="1076"/>
          <ac:picMkLst>
            <pc:docMk/>
            <pc:sldMk cId="3137716124" sldId="267"/>
            <ac:picMk id="7" creationId="{EFE0ADCE-787B-ACA2-A8A7-5E64BECF5E37}"/>
          </ac:picMkLst>
        </pc:picChg>
        <pc:picChg chg="add mod ord">
          <ac:chgData name="Mol, R.L. (Robert)" userId="37eeace6-4c7f-4ec2-82b4-776ce86ad3d7" providerId="ADAL" clId="{0D829F24-CCA8-4473-91B8-E099AEE24CEC}" dt="2024-10-02T13:40:22.897" v="3632" actId="167"/>
          <ac:picMkLst>
            <pc:docMk/>
            <pc:sldMk cId="3137716124" sldId="267"/>
            <ac:picMk id="8" creationId="{13AD3163-785B-8C0A-59AE-ADDE3E7B2D76}"/>
          </ac:picMkLst>
        </pc:picChg>
        <pc:picChg chg="add del mod">
          <ac:chgData name="Mol, R.L. (Robert)" userId="37eeace6-4c7f-4ec2-82b4-776ce86ad3d7" providerId="ADAL" clId="{0D829F24-CCA8-4473-91B8-E099AEE24CEC}" dt="2024-10-02T13:40:16.641" v="3628" actId="478"/>
          <ac:picMkLst>
            <pc:docMk/>
            <pc:sldMk cId="3137716124" sldId="267"/>
            <ac:picMk id="9" creationId="{5B92D975-CF73-6902-C9BC-C8130160C1C5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9:07:24.532" v="8628" actId="313"/>
        <pc:sldMkLst>
          <pc:docMk/>
          <pc:sldMk cId="2478817512" sldId="268"/>
        </pc:sldMkLst>
        <pc:spChg chg="add mod">
          <ac:chgData name="Mol, R.L. (Robert)" userId="37eeace6-4c7f-4ec2-82b4-776ce86ad3d7" providerId="ADAL" clId="{0D829F24-CCA8-4473-91B8-E099AEE24CEC}" dt="2024-10-02T19:07:24.532" v="8628" actId="313"/>
          <ac:spMkLst>
            <pc:docMk/>
            <pc:sldMk cId="2478817512" sldId="268"/>
            <ac:spMk id="3" creationId="{E8CC3181-601A-4956-B312-41641802EA63}"/>
          </ac:spMkLst>
        </pc:spChg>
        <pc:spChg chg="mod">
          <ac:chgData name="Mol, R.L. (Robert)" userId="37eeace6-4c7f-4ec2-82b4-776ce86ad3d7" providerId="ADAL" clId="{0D829F24-CCA8-4473-91B8-E099AEE24CEC}" dt="2024-10-02T18:21:35.641" v="7915" actId="6549"/>
          <ac:spMkLst>
            <pc:docMk/>
            <pc:sldMk cId="2478817512" sldId="268"/>
            <ac:spMk id="4" creationId="{8D0A84D6-87F5-7644-6898-5DE2C4C3A7DA}"/>
          </ac:spMkLst>
        </pc:spChg>
        <pc:spChg chg="add mod">
          <ac:chgData name="Mol, R.L. (Robert)" userId="37eeace6-4c7f-4ec2-82b4-776ce86ad3d7" providerId="ADAL" clId="{0D829F24-CCA8-4473-91B8-E099AEE24CEC}" dt="2024-10-02T19:00:47.873" v="8560" actId="1076"/>
          <ac:spMkLst>
            <pc:docMk/>
            <pc:sldMk cId="2478817512" sldId="268"/>
            <ac:spMk id="6" creationId="{8417FE59-E1C1-9FB6-B383-4AD913A4B46D}"/>
          </ac:spMkLst>
        </pc:spChg>
        <pc:spChg chg="del">
          <ac:chgData name="Mol, R.L. (Robert)" userId="37eeace6-4c7f-4ec2-82b4-776ce86ad3d7" providerId="ADAL" clId="{0D829F24-CCA8-4473-91B8-E099AEE24CEC}" dt="2024-10-02T13:41:11.511" v="3709" actId="478"/>
          <ac:spMkLst>
            <pc:docMk/>
            <pc:sldMk cId="2478817512" sldId="268"/>
            <ac:spMk id="6" creationId="{8F8E3F67-E8F1-54ED-58C1-525A4476738C}"/>
          </ac:spMkLst>
        </pc:spChg>
        <pc:graphicFrameChg chg="add del mod modGraphic">
          <ac:chgData name="Mol, R.L. (Robert)" userId="37eeace6-4c7f-4ec2-82b4-776ce86ad3d7" providerId="ADAL" clId="{0D829F24-CCA8-4473-91B8-E099AEE24CEC}" dt="2024-10-02T18:21:37.853" v="7916" actId="478"/>
          <ac:graphicFrameMkLst>
            <pc:docMk/>
            <pc:sldMk cId="2478817512" sldId="268"/>
            <ac:graphicFrameMk id="2" creationId="{BC13BD2B-CA4B-B2F7-1FA3-922953D68F99}"/>
          </ac:graphicFrameMkLst>
        </pc:graphicFrameChg>
        <pc:picChg chg="del">
          <ac:chgData name="Mol, R.L. (Robert)" userId="37eeace6-4c7f-4ec2-82b4-776ce86ad3d7" providerId="ADAL" clId="{0D829F24-CCA8-4473-91B8-E099AEE24CEC}" dt="2024-10-02T13:41:11.511" v="3709" actId="478"/>
          <ac:picMkLst>
            <pc:docMk/>
            <pc:sldMk cId="2478817512" sldId="268"/>
            <ac:picMk id="7" creationId="{EFE0ADCE-787B-ACA2-A8A7-5E64BECF5E37}"/>
          </ac:picMkLst>
        </pc:picChg>
        <pc:picChg chg="del">
          <ac:chgData name="Mol, R.L. (Robert)" userId="37eeace6-4c7f-4ec2-82b4-776ce86ad3d7" providerId="ADAL" clId="{0D829F24-CCA8-4473-91B8-E099AEE24CEC}" dt="2024-10-02T13:41:11.511" v="3709" actId="478"/>
          <ac:picMkLst>
            <pc:docMk/>
            <pc:sldMk cId="2478817512" sldId="268"/>
            <ac:picMk id="8" creationId="{13AD3163-785B-8C0A-59AE-ADDE3E7B2D76}"/>
          </ac:picMkLst>
        </pc:picChg>
      </pc:sldChg>
      <pc:sldChg chg="addSp delSp modSp add mod modAnim">
        <pc:chgData name="Mol, R.L. (Robert)" userId="37eeace6-4c7f-4ec2-82b4-776ce86ad3d7" providerId="ADAL" clId="{0D829F24-CCA8-4473-91B8-E099AEE24CEC}" dt="2024-10-02T14:03:02.888" v="4660" actId="404"/>
        <pc:sldMkLst>
          <pc:docMk/>
          <pc:sldMk cId="401275253" sldId="269"/>
        </pc:sldMkLst>
        <pc:spChg chg="add del mod">
          <ac:chgData name="Mol, R.L. (Robert)" userId="37eeace6-4c7f-4ec2-82b4-776ce86ad3d7" providerId="ADAL" clId="{0D829F24-CCA8-4473-91B8-E099AEE24CEC}" dt="2024-10-02T13:53:05.152" v="3999" actId="478"/>
          <ac:spMkLst>
            <pc:docMk/>
            <pc:sldMk cId="401275253" sldId="269"/>
            <ac:spMk id="3" creationId="{E5DCC5EB-E411-E8C7-AF5E-EDD5ED616C3C}"/>
          </ac:spMkLst>
        </pc:spChg>
        <pc:spChg chg="mod">
          <ac:chgData name="Mol, R.L. (Robert)" userId="37eeace6-4c7f-4ec2-82b4-776ce86ad3d7" providerId="ADAL" clId="{0D829F24-CCA8-4473-91B8-E099AEE24CEC}" dt="2024-10-02T13:51:14.741" v="3838" actId="20577"/>
          <ac:spMkLst>
            <pc:docMk/>
            <pc:sldMk cId="401275253" sldId="269"/>
            <ac:spMk id="4" creationId="{8D0A84D6-87F5-7644-6898-5DE2C4C3A7DA}"/>
          </ac:spMkLst>
        </pc:spChg>
        <pc:spChg chg="mod">
          <ac:chgData name="Mol, R.L. (Robert)" userId="37eeace6-4c7f-4ec2-82b4-776ce86ad3d7" providerId="ADAL" clId="{0D829F24-CCA8-4473-91B8-E099AEE24CEC}" dt="2024-10-02T14:03:02.888" v="4660" actId="404"/>
          <ac:spMkLst>
            <pc:docMk/>
            <pc:sldMk cId="401275253" sldId="269"/>
            <ac:spMk id="6" creationId="{8F8E3F67-E8F1-54ED-58C1-525A4476738C}"/>
          </ac:spMkLst>
        </pc:spChg>
        <pc:spChg chg="add mod">
          <ac:chgData name="Mol, R.L. (Robert)" userId="37eeace6-4c7f-4ec2-82b4-776ce86ad3d7" providerId="ADAL" clId="{0D829F24-CCA8-4473-91B8-E099AEE24CEC}" dt="2024-10-02T13:53:47.164" v="4015" actId="1076"/>
          <ac:spMkLst>
            <pc:docMk/>
            <pc:sldMk cId="401275253" sldId="269"/>
            <ac:spMk id="10" creationId="{34050133-D4D9-7FCB-18CB-3792D56A6E15}"/>
          </ac:spMkLst>
        </pc:spChg>
        <pc:spChg chg="add del mod">
          <ac:chgData name="Mol, R.L. (Robert)" userId="37eeace6-4c7f-4ec2-82b4-776ce86ad3d7" providerId="ADAL" clId="{0D829F24-CCA8-4473-91B8-E099AEE24CEC}" dt="2024-10-02T13:53:15.733" v="4002" actId="478"/>
          <ac:spMkLst>
            <pc:docMk/>
            <pc:sldMk cId="401275253" sldId="269"/>
            <ac:spMk id="13" creationId="{E5F66A02-B50C-E15F-9663-CF99FE993B0C}"/>
          </ac:spMkLst>
        </pc:spChg>
        <pc:picChg chg="add del mod">
          <ac:chgData name="Mol, R.L. (Robert)" userId="37eeace6-4c7f-4ec2-82b4-776ce86ad3d7" providerId="ADAL" clId="{0D829F24-CCA8-4473-91B8-E099AEE24CEC}" dt="2024-10-02T13:53:27.073" v="4006" actId="478"/>
          <ac:picMkLst>
            <pc:docMk/>
            <pc:sldMk cId="401275253" sldId="269"/>
            <ac:picMk id="2" creationId="{5EA0FCB9-5AE0-1572-1AC0-07A6D70554F5}"/>
          </ac:picMkLst>
        </pc:picChg>
        <pc:picChg chg="del">
          <ac:chgData name="Mol, R.L. (Robert)" userId="37eeace6-4c7f-4ec2-82b4-776ce86ad3d7" providerId="ADAL" clId="{0D829F24-CCA8-4473-91B8-E099AEE24CEC}" dt="2024-10-02T13:51:16.976" v="3839" actId="478"/>
          <ac:picMkLst>
            <pc:docMk/>
            <pc:sldMk cId="401275253" sldId="269"/>
            <ac:picMk id="7" creationId="{EFE0ADCE-787B-ACA2-A8A7-5E64BECF5E37}"/>
          </ac:picMkLst>
        </pc:picChg>
        <pc:picChg chg="del">
          <ac:chgData name="Mol, R.L. (Robert)" userId="37eeace6-4c7f-4ec2-82b4-776ce86ad3d7" providerId="ADAL" clId="{0D829F24-CCA8-4473-91B8-E099AEE24CEC}" dt="2024-10-02T13:51:16.976" v="3839" actId="478"/>
          <ac:picMkLst>
            <pc:docMk/>
            <pc:sldMk cId="401275253" sldId="269"/>
            <ac:picMk id="8" creationId="{13AD3163-785B-8C0A-59AE-ADDE3E7B2D76}"/>
          </ac:picMkLst>
        </pc:picChg>
        <pc:picChg chg="add mod">
          <ac:chgData name="Mol, R.L. (Robert)" userId="37eeace6-4c7f-4ec2-82b4-776ce86ad3d7" providerId="ADAL" clId="{0D829F24-CCA8-4473-91B8-E099AEE24CEC}" dt="2024-10-02T13:53:56.586" v="4017" actId="1076"/>
          <ac:picMkLst>
            <pc:docMk/>
            <pc:sldMk cId="401275253" sldId="269"/>
            <ac:picMk id="9" creationId="{AB2DCBA9-ABA3-332B-2ED9-C6E172579114}"/>
          </ac:picMkLst>
        </pc:picChg>
        <pc:picChg chg="add mod">
          <ac:chgData name="Mol, R.L. (Robert)" userId="37eeace6-4c7f-4ec2-82b4-776ce86ad3d7" providerId="ADAL" clId="{0D829F24-CCA8-4473-91B8-E099AEE24CEC}" dt="2024-10-02T13:53:41.292" v="4014" actId="1076"/>
          <ac:picMkLst>
            <pc:docMk/>
            <pc:sldMk cId="401275253" sldId="269"/>
            <ac:picMk id="11" creationId="{4BF3A1AE-260E-D0BF-D4EF-B7F3813FFE8E}"/>
          </ac:picMkLst>
        </pc:picChg>
      </pc:sldChg>
      <pc:sldChg chg="new del">
        <pc:chgData name="Mol, R.L. (Robert)" userId="37eeace6-4c7f-4ec2-82b4-776ce86ad3d7" providerId="ADAL" clId="{0D829F24-CCA8-4473-91B8-E099AEE24CEC}" dt="2024-10-02T13:54:05.226" v="4019" actId="680"/>
        <pc:sldMkLst>
          <pc:docMk/>
          <pc:sldMk cId="369856545" sldId="270"/>
        </pc:sldMkLst>
      </pc:sldChg>
      <pc:sldChg chg="addSp delSp modSp add mod delAnim">
        <pc:chgData name="Mol, R.L. (Robert)" userId="37eeace6-4c7f-4ec2-82b4-776ce86ad3d7" providerId="ADAL" clId="{0D829F24-CCA8-4473-91B8-E099AEE24CEC}" dt="2024-10-02T14:15:38.920" v="5999" actId="14100"/>
        <pc:sldMkLst>
          <pc:docMk/>
          <pc:sldMk cId="1842261571" sldId="270"/>
        </pc:sldMkLst>
        <pc:spChg chg="add del mod">
          <ac:chgData name="Mol, R.L. (Robert)" userId="37eeace6-4c7f-4ec2-82b4-776ce86ad3d7" providerId="ADAL" clId="{0D829F24-CCA8-4473-91B8-E099AEE24CEC}" dt="2024-10-02T13:54:24.025" v="4034"/>
          <ac:spMkLst>
            <pc:docMk/>
            <pc:sldMk cId="1842261571" sldId="270"/>
            <ac:spMk id="2" creationId="{F5C2A03E-9108-5324-0F2A-527D7BA1C00D}"/>
          </ac:spMkLst>
        </pc:spChg>
        <pc:spChg chg="add mod">
          <ac:chgData name="Mol, R.L. (Robert)" userId="37eeace6-4c7f-4ec2-82b4-776ce86ad3d7" providerId="ADAL" clId="{0D829F24-CCA8-4473-91B8-E099AEE24CEC}" dt="2024-10-02T14:15:38.920" v="5999" actId="14100"/>
          <ac:spMkLst>
            <pc:docMk/>
            <pc:sldMk cId="1842261571" sldId="270"/>
            <ac:spMk id="3" creationId="{4C866561-3ADE-E45F-FD70-D4996ADDE586}"/>
          </ac:spMkLst>
        </pc:spChg>
        <pc:spChg chg="mod">
          <ac:chgData name="Mol, R.L. (Robert)" userId="37eeace6-4c7f-4ec2-82b4-776ce86ad3d7" providerId="ADAL" clId="{0D829F24-CCA8-4473-91B8-E099AEE24CEC}" dt="2024-10-02T14:03:14.507" v="4678" actId="20577"/>
          <ac:spMkLst>
            <pc:docMk/>
            <pc:sldMk cId="1842261571" sldId="270"/>
            <ac:spMk id="4" creationId="{8D0A84D6-87F5-7644-6898-5DE2C4C3A7DA}"/>
          </ac:spMkLst>
        </pc:spChg>
        <pc:spChg chg="del mod">
          <ac:chgData name="Mol, R.L. (Robert)" userId="37eeace6-4c7f-4ec2-82b4-776ce86ad3d7" providerId="ADAL" clId="{0D829F24-CCA8-4473-91B8-E099AEE24CEC}" dt="2024-10-02T13:54:11.414" v="4030" actId="478"/>
          <ac:spMkLst>
            <pc:docMk/>
            <pc:sldMk cId="1842261571" sldId="270"/>
            <ac:spMk id="6" creationId="{8F8E3F67-E8F1-54ED-58C1-525A4476738C}"/>
          </ac:spMkLst>
        </pc:spChg>
        <pc:spChg chg="del">
          <ac:chgData name="Mol, R.L. (Robert)" userId="37eeace6-4c7f-4ec2-82b4-776ce86ad3d7" providerId="ADAL" clId="{0D829F24-CCA8-4473-91B8-E099AEE24CEC}" dt="2024-10-02T13:54:12.779" v="4031" actId="478"/>
          <ac:spMkLst>
            <pc:docMk/>
            <pc:sldMk cId="1842261571" sldId="270"/>
            <ac:spMk id="10" creationId="{34050133-D4D9-7FCB-18CB-3792D56A6E15}"/>
          </ac:spMkLst>
        </pc:spChg>
        <pc:picChg chg="del mod">
          <ac:chgData name="Mol, R.L. (Robert)" userId="37eeace6-4c7f-4ec2-82b4-776ce86ad3d7" providerId="ADAL" clId="{0D829F24-CCA8-4473-91B8-E099AEE24CEC}" dt="2024-10-02T13:54:11.414" v="4030" actId="478"/>
          <ac:picMkLst>
            <pc:docMk/>
            <pc:sldMk cId="1842261571" sldId="270"/>
            <ac:picMk id="9" creationId="{AB2DCBA9-ABA3-332B-2ED9-C6E172579114}"/>
          </ac:picMkLst>
        </pc:picChg>
        <pc:picChg chg="del mod">
          <ac:chgData name="Mol, R.L. (Robert)" userId="37eeace6-4c7f-4ec2-82b4-776ce86ad3d7" providerId="ADAL" clId="{0D829F24-CCA8-4473-91B8-E099AEE24CEC}" dt="2024-10-02T13:54:11.414" v="4030" actId="478"/>
          <ac:picMkLst>
            <pc:docMk/>
            <pc:sldMk cId="1842261571" sldId="270"/>
            <ac:picMk id="11" creationId="{4BF3A1AE-260E-D0BF-D4EF-B7F3813FFE8E}"/>
          </ac:picMkLst>
        </pc:picChg>
      </pc:sldChg>
      <pc:sldChg chg="modSp add mod">
        <pc:chgData name="Mol, R.L. (Robert)" userId="37eeace6-4c7f-4ec2-82b4-776ce86ad3d7" providerId="ADAL" clId="{0D829F24-CCA8-4473-91B8-E099AEE24CEC}" dt="2024-10-02T14:03:46.623" v="4769" actId="207"/>
        <pc:sldMkLst>
          <pc:docMk/>
          <pc:sldMk cId="2622955014" sldId="271"/>
        </pc:sldMkLst>
        <pc:spChg chg="mod">
          <ac:chgData name="Mol, R.L. (Robert)" userId="37eeace6-4c7f-4ec2-82b4-776ce86ad3d7" providerId="ADAL" clId="{0D829F24-CCA8-4473-91B8-E099AEE24CEC}" dt="2024-10-02T14:03:46.623" v="4769" actId="207"/>
          <ac:spMkLst>
            <pc:docMk/>
            <pc:sldMk cId="2622955014" sldId="271"/>
            <ac:spMk id="3" creationId="{4C866561-3ADE-E45F-FD70-D4996ADDE586}"/>
          </ac:spMkLst>
        </pc:spChg>
        <pc:spChg chg="mod">
          <ac:chgData name="Mol, R.L. (Robert)" userId="37eeace6-4c7f-4ec2-82b4-776ce86ad3d7" providerId="ADAL" clId="{0D829F24-CCA8-4473-91B8-E099AEE24CEC}" dt="2024-10-02T14:03:30.739" v="4716" actId="20577"/>
          <ac:spMkLst>
            <pc:docMk/>
            <pc:sldMk cId="2622955014" sldId="271"/>
            <ac:spMk id="4" creationId="{8D0A84D6-87F5-7644-6898-5DE2C4C3A7DA}"/>
          </ac:spMkLst>
        </pc:spChg>
      </pc:sldChg>
      <pc:sldChg chg="addSp delSp modSp add mod">
        <pc:chgData name="Mol, R.L. (Robert)" userId="37eeace6-4c7f-4ec2-82b4-776ce86ad3d7" providerId="ADAL" clId="{0D829F24-CCA8-4473-91B8-E099AEE24CEC}" dt="2024-10-02T14:16:02.807" v="6000"/>
        <pc:sldMkLst>
          <pc:docMk/>
          <pc:sldMk cId="1266867826" sldId="272"/>
        </pc:sldMkLst>
        <pc:spChg chg="del">
          <ac:chgData name="Mol, R.L. (Robert)" userId="37eeace6-4c7f-4ec2-82b4-776ce86ad3d7" providerId="ADAL" clId="{0D829F24-CCA8-4473-91B8-E099AEE24CEC}" dt="2024-10-02T14:04:02.087" v="4803" actId="478"/>
          <ac:spMkLst>
            <pc:docMk/>
            <pc:sldMk cId="1266867826" sldId="272"/>
            <ac:spMk id="3" creationId="{4C866561-3ADE-E45F-FD70-D4996ADDE586}"/>
          </ac:spMkLst>
        </pc:spChg>
        <pc:spChg chg="add mod">
          <ac:chgData name="Mol, R.L. (Robert)" userId="37eeace6-4c7f-4ec2-82b4-776ce86ad3d7" providerId="ADAL" clId="{0D829F24-CCA8-4473-91B8-E099AEE24CEC}" dt="2024-10-02T14:16:02.807" v="6000"/>
          <ac:spMkLst>
            <pc:docMk/>
            <pc:sldMk cId="1266867826" sldId="272"/>
            <ac:spMk id="3" creationId="{EE82D11B-4E05-9352-5E05-04155FEBD517}"/>
          </ac:spMkLst>
        </pc:spChg>
        <pc:spChg chg="mod">
          <ac:chgData name="Mol, R.L. (Robert)" userId="37eeace6-4c7f-4ec2-82b4-776ce86ad3d7" providerId="ADAL" clId="{0D829F24-CCA8-4473-91B8-E099AEE24CEC}" dt="2024-10-02T14:03:59.958" v="4802" actId="20577"/>
          <ac:spMkLst>
            <pc:docMk/>
            <pc:sldMk cId="1266867826" sldId="272"/>
            <ac:spMk id="4" creationId="{8D0A84D6-87F5-7644-6898-5DE2C4C3A7DA}"/>
          </ac:spMkLst>
        </pc:spChg>
        <pc:grpChg chg="add mod">
          <ac:chgData name="Mol, R.L. (Robert)" userId="37eeace6-4c7f-4ec2-82b4-776ce86ad3d7" providerId="ADAL" clId="{0D829F24-CCA8-4473-91B8-E099AEE24CEC}" dt="2024-10-02T14:16:02.807" v="6000"/>
          <ac:grpSpMkLst>
            <pc:docMk/>
            <pc:sldMk cId="1266867826" sldId="272"/>
            <ac:grpSpMk id="7" creationId="{2F7436A8-9BDE-B94F-71EA-7C27F909AA19}"/>
          </ac:grpSpMkLst>
        </pc:grpChg>
        <pc:picChg chg="add mod">
          <ac:chgData name="Mol, R.L. (Robert)" userId="37eeace6-4c7f-4ec2-82b4-776ce86ad3d7" providerId="ADAL" clId="{0D829F24-CCA8-4473-91B8-E099AEE24CEC}" dt="2024-10-02T14:16:02.807" v="6000"/>
          <ac:picMkLst>
            <pc:docMk/>
            <pc:sldMk cId="1266867826" sldId="272"/>
            <ac:picMk id="2" creationId="{8B9D379A-B260-F41B-ED19-60A6BF599E1A}"/>
          </ac:picMkLst>
        </pc:picChg>
        <pc:picChg chg="add mod">
          <ac:chgData name="Mol, R.L. (Robert)" userId="37eeace6-4c7f-4ec2-82b4-776ce86ad3d7" providerId="ADAL" clId="{0D829F24-CCA8-4473-91B8-E099AEE24CEC}" dt="2024-10-02T14:16:02.807" v="6000"/>
          <ac:picMkLst>
            <pc:docMk/>
            <pc:sldMk cId="1266867826" sldId="272"/>
            <ac:picMk id="6" creationId="{892320DF-C633-0178-38DE-E5979F0C6750}"/>
          </ac:picMkLst>
        </pc:picChg>
        <pc:inkChg chg="mod">
          <ac:chgData name="Mol, R.L. (Robert)" userId="37eeace6-4c7f-4ec2-82b4-776ce86ad3d7" providerId="ADAL" clId="{0D829F24-CCA8-4473-91B8-E099AEE24CEC}" dt="2024-10-02T14:16:02.807" v="6000"/>
          <ac:inkMkLst>
            <pc:docMk/>
            <pc:sldMk cId="1266867826" sldId="272"/>
            <ac:inkMk id="8" creationId="{5BC3A560-8875-6958-ECB4-885F8C8D245C}"/>
          </ac:inkMkLst>
        </pc:inkChg>
        <pc:inkChg chg="mod">
          <ac:chgData name="Mol, R.L. (Robert)" userId="37eeace6-4c7f-4ec2-82b4-776ce86ad3d7" providerId="ADAL" clId="{0D829F24-CCA8-4473-91B8-E099AEE24CEC}" dt="2024-10-02T14:16:02.807" v="6000"/>
          <ac:inkMkLst>
            <pc:docMk/>
            <pc:sldMk cId="1266867826" sldId="272"/>
            <ac:inkMk id="9" creationId="{BE792BC0-BD34-32C2-A813-F79CD627FB41}"/>
          </ac:inkMkLst>
        </pc:inkChg>
      </pc:sldChg>
      <pc:sldChg chg="addSp modSp add mod">
        <pc:chgData name="Mol, R.L. (Robert)" userId="37eeace6-4c7f-4ec2-82b4-776ce86ad3d7" providerId="ADAL" clId="{0D829F24-CCA8-4473-91B8-E099AEE24CEC}" dt="2024-10-02T14:16:13.333" v="6001"/>
        <pc:sldMkLst>
          <pc:docMk/>
          <pc:sldMk cId="3474177740" sldId="273"/>
        </pc:sldMkLst>
        <pc:spChg chg="mod">
          <ac:chgData name="Mol, R.L. (Robert)" userId="37eeace6-4c7f-4ec2-82b4-776ce86ad3d7" providerId="ADAL" clId="{0D829F24-CCA8-4473-91B8-E099AEE24CEC}" dt="2024-10-02T14:04:10.399" v="4810" actId="20577"/>
          <ac:spMkLst>
            <pc:docMk/>
            <pc:sldMk cId="3474177740" sldId="273"/>
            <ac:spMk id="4" creationId="{8D0A84D6-87F5-7644-6898-5DE2C4C3A7DA}"/>
          </ac:spMkLst>
        </pc:spChg>
        <pc:picChg chg="add mod">
          <ac:chgData name="Mol, R.L. (Robert)" userId="37eeace6-4c7f-4ec2-82b4-776ce86ad3d7" providerId="ADAL" clId="{0D829F24-CCA8-4473-91B8-E099AEE24CEC}" dt="2024-10-02T14:16:13.333" v="6001"/>
          <ac:picMkLst>
            <pc:docMk/>
            <pc:sldMk cId="3474177740" sldId="273"/>
            <ac:picMk id="2" creationId="{19CFB472-9BFB-3C4A-CE33-F968C61EE218}"/>
          </ac:picMkLst>
        </pc:picChg>
        <pc:picChg chg="add mod">
          <ac:chgData name="Mol, R.L. (Robert)" userId="37eeace6-4c7f-4ec2-82b4-776ce86ad3d7" providerId="ADAL" clId="{0D829F24-CCA8-4473-91B8-E099AEE24CEC}" dt="2024-10-02T14:16:13.333" v="6001"/>
          <ac:picMkLst>
            <pc:docMk/>
            <pc:sldMk cId="3474177740" sldId="273"/>
            <ac:picMk id="3" creationId="{E9442971-DDA7-AB54-64D3-FFCF7F92F87B}"/>
          </ac:picMkLst>
        </pc:picChg>
        <pc:picChg chg="add mod">
          <ac:chgData name="Mol, R.L. (Robert)" userId="37eeace6-4c7f-4ec2-82b4-776ce86ad3d7" providerId="ADAL" clId="{0D829F24-CCA8-4473-91B8-E099AEE24CEC}" dt="2024-10-02T14:16:13.333" v="6001"/>
          <ac:picMkLst>
            <pc:docMk/>
            <pc:sldMk cId="3474177740" sldId="273"/>
            <ac:picMk id="6" creationId="{93AFD0A7-14E9-14C7-154B-72E172509E59}"/>
          </ac:picMkLst>
        </pc:picChg>
      </pc:sldChg>
      <pc:sldChg chg="addSp delSp modSp add mod ord">
        <pc:chgData name="Mol, R.L. (Robert)" userId="37eeace6-4c7f-4ec2-82b4-776ce86ad3d7" providerId="ADAL" clId="{0D829F24-CCA8-4473-91B8-E099AEE24CEC}" dt="2024-10-02T18:47:27.893" v="8470" actId="14100"/>
        <pc:sldMkLst>
          <pc:docMk/>
          <pc:sldMk cId="2527869990" sldId="274"/>
        </pc:sldMkLst>
        <pc:spChg chg="mod">
          <ac:chgData name="Mol, R.L. (Robert)" userId="37eeace6-4c7f-4ec2-82b4-776ce86ad3d7" providerId="ADAL" clId="{0D829F24-CCA8-4473-91B8-E099AEE24CEC}" dt="2024-10-02T18:41:52.754" v="8441" actId="20577"/>
          <ac:spMkLst>
            <pc:docMk/>
            <pc:sldMk cId="2527869990" sldId="274"/>
            <ac:spMk id="4" creationId="{8D0A84D6-87F5-7644-6898-5DE2C4C3A7DA}"/>
          </ac:spMkLst>
        </pc:spChg>
        <pc:spChg chg="add mod">
          <ac:chgData name="Mol, R.L. (Robert)" userId="37eeace6-4c7f-4ec2-82b4-776ce86ad3d7" providerId="ADAL" clId="{0D829F24-CCA8-4473-91B8-E099AEE24CEC}" dt="2024-10-02T18:46:10.444" v="8464" actId="403"/>
          <ac:spMkLst>
            <pc:docMk/>
            <pc:sldMk cId="2527869990" sldId="274"/>
            <ac:spMk id="9" creationId="{1B3243AC-0E10-E5E5-7588-B24FA0917CE2}"/>
          </ac:spMkLst>
        </pc:spChg>
        <pc:picChg chg="add del mod">
          <ac:chgData name="Mol, R.L. (Robert)" userId="37eeace6-4c7f-4ec2-82b4-776ce86ad3d7" providerId="ADAL" clId="{0D829F24-CCA8-4473-91B8-E099AEE24CEC}" dt="2024-10-02T18:41:54.825" v="8442" actId="478"/>
          <ac:picMkLst>
            <pc:docMk/>
            <pc:sldMk cId="2527869990" sldId="274"/>
            <ac:picMk id="2" creationId="{D32A9BB0-2921-4F09-CA1E-CB31792D9A23}"/>
          </ac:picMkLst>
        </pc:picChg>
        <pc:picChg chg="add mod">
          <ac:chgData name="Mol, R.L. (Robert)" userId="37eeace6-4c7f-4ec2-82b4-776ce86ad3d7" providerId="ADAL" clId="{0D829F24-CCA8-4473-91B8-E099AEE24CEC}" dt="2024-10-02T18:46:18.410" v="8468" actId="1076"/>
          <ac:picMkLst>
            <pc:docMk/>
            <pc:sldMk cId="2527869990" sldId="274"/>
            <ac:picMk id="3" creationId="{E6BA2CF6-913D-C6A0-41E4-C63DC897E34D}"/>
          </ac:picMkLst>
        </pc:picChg>
        <pc:picChg chg="add mod">
          <ac:chgData name="Mol, R.L. (Robert)" userId="37eeace6-4c7f-4ec2-82b4-776ce86ad3d7" providerId="ADAL" clId="{0D829F24-CCA8-4473-91B8-E099AEE24CEC}" dt="2024-10-02T18:47:27.893" v="8470" actId="14100"/>
          <ac:picMkLst>
            <pc:docMk/>
            <pc:sldMk cId="2527869990" sldId="274"/>
            <ac:picMk id="6" creationId="{53A10527-9D73-5E21-4E9B-A1B75D26A259}"/>
          </ac:picMkLst>
        </pc:picChg>
        <pc:picChg chg="add mod">
          <ac:chgData name="Mol, R.L. (Robert)" userId="37eeace6-4c7f-4ec2-82b4-776ce86ad3d7" providerId="ADAL" clId="{0D829F24-CCA8-4473-91B8-E099AEE24CEC}" dt="2024-10-02T18:45:45.573" v="8454" actId="1076"/>
          <ac:picMkLst>
            <pc:docMk/>
            <pc:sldMk cId="2527869990" sldId="274"/>
            <ac:picMk id="7" creationId="{AB58B463-2357-22AE-F1D8-3999C5DBD71C}"/>
          </ac:picMkLst>
        </pc:picChg>
        <pc:picChg chg="add mod">
          <ac:chgData name="Mol, R.L. (Robert)" userId="37eeace6-4c7f-4ec2-82b4-776ce86ad3d7" providerId="ADAL" clId="{0D829F24-CCA8-4473-91B8-E099AEE24CEC}" dt="2024-10-02T18:46:16.926" v="8467" actId="1076"/>
          <ac:picMkLst>
            <pc:docMk/>
            <pc:sldMk cId="2527869990" sldId="274"/>
            <ac:picMk id="1026" creationId="{85B956BF-B6A0-8583-7B03-10A116837B82}"/>
          </ac:picMkLst>
        </pc:picChg>
      </pc:sldChg>
      <pc:sldChg chg="modSp add del mod">
        <pc:chgData name="Mol, R.L. (Robert)" userId="37eeace6-4c7f-4ec2-82b4-776ce86ad3d7" providerId="ADAL" clId="{0D829F24-CCA8-4473-91B8-E099AEE24CEC}" dt="2024-10-02T14:21:00.092" v="6099" actId="47"/>
        <pc:sldMkLst>
          <pc:docMk/>
          <pc:sldMk cId="902141672" sldId="275"/>
        </pc:sldMkLst>
        <pc:spChg chg="mod">
          <ac:chgData name="Mol, R.L. (Robert)" userId="37eeace6-4c7f-4ec2-82b4-776ce86ad3d7" providerId="ADAL" clId="{0D829F24-CCA8-4473-91B8-E099AEE24CEC}" dt="2024-10-02T14:04:35.300" v="4873" actId="20577"/>
          <ac:spMkLst>
            <pc:docMk/>
            <pc:sldMk cId="902141672" sldId="275"/>
            <ac:spMk id="4" creationId="{8D0A84D6-87F5-7644-6898-5DE2C4C3A7DA}"/>
          </ac:spMkLst>
        </pc:spChg>
      </pc:sldChg>
      <pc:sldChg chg="addSp modSp add mod">
        <pc:chgData name="Mol, R.L. (Robert)" userId="37eeace6-4c7f-4ec2-82b4-776ce86ad3d7" providerId="ADAL" clId="{0D829F24-CCA8-4473-91B8-E099AEE24CEC}" dt="2024-10-02T17:40:52.110" v="7506" actId="1076"/>
        <pc:sldMkLst>
          <pc:docMk/>
          <pc:sldMk cId="1874101699" sldId="276"/>
        </pc:sldMkLst>
        <pc:spChg chg="mod">
          <ac:chgData name="Mol, R.L. (Robert)" userId="37eeace6-4c7f-4ec2-82b4-776ce86ad3d7" providerId="ADAL" clId="{0D829F24-CCA8-4473-91B8-E099AEE24CEC}" dt="2024-10-02T14:05:04.401" v="4902" actId="20577"/>
          <ac:spMkLst>
            <pc:docMk/>
            <pc:sldMk cId="1874101699" sldId="276"/>
            <ac:spMk id="4" creationId="{8D0A84D6-87F5-7644-6898-5DE2C4C3A7DA}"/>
          </ac:spMkLst>
        </pc:spChg>
        <pc:picChg chg="add mod">
          <ac:chgData name="Mol, R.L. (Robert)" userId="37eeace6-4c7f-4ec2-82b4-776ce86ad3d7" providerId="ADAL" clId="{0D829F24-CCA8-4473-91B8-E099AEE24CEC}" dt="2024-10-02T17:40:52.110" v="7506" actId="1076"/>
          <ac:picMkLst>
            <pc:docMk/>
            <pc:sldMk cId="1874101699" sldId="276"/>
            <ac:picMk id="3" creationId="{CD6BAABD-3604-F245-FF92-C7DA2C95D820}"/>
          </ac:picMkLst>
        </pc:picChg>
      </pc:sldChg>
      <pc:sldChg chg="add del">
        <pc:chgData name="Mol, R.L. (Robert)" userId="37eeace6-4c7f-4ec2-82b4-776ce86ad3d7" providerId="ADAL" clId="{0D829F24-CCA8-4473-91B8-E099AEE24CEC}" dt="2024-10-02T14:20:58.565" v="6098" actId="47"/>
        <pc:sldMkLst>
          <pc:docMk/>
          <pc:sldMk cId="2144031767" sldId="277"/>
        </pc:sldMkLst>
      </pc:sldChg>
      <pc:sldChg chg="addSp delSp modSp new mod ord">
        <pc:chgData name="Mol, R.L. (Robert)" userId="37eeace6-4c7f-4ec2-82b4-776ce86ad3d7" providerId="ADAL" clId="{0D829F24-CCA8-4473-91B8-E099AEE24CEC}" dt="2024-10-02T18:50:32.398" v="8539"/>
        <pc:sldMkLst>
          <pc:docMk/>
          <pc:sldMk cId="364219530" sldId="278"/>
        </pc:sldMkLst>
        <pc:spChg chg="del">
          <ac:chgData name="Mol, R.L. (Robert)" userId="37eeace6-4c7f-4ec2-82b4-776ce86ad3d7" providerId="ADAL" clId="{0D829F24-CCA8-4473-91B8-E099AEE24CEC}" dt="2024-10-02T14:05:52.504" v="4904" actId="478"/>
          <ac:spMkLst>
            <pc:docMk/>
            <pc:sldMk cId="364219530" sldId="278"/>
            <ac:spMk id="2" creationId="{64B1B544-049D-4E2A-8743-40EBB07FB72C}"/>
          </ac:spMkLst>
        </pc:spChg>
        <pc:spChg chg="del">
          <ac:chgData name="Mol, R.L. (Robert)" userId="37eeace6-4c7f-4ec2-82b4-776ce86ad3d7" providerId="ADAL" clId="{0D829F24-CCA8-4473-91B8-E099AEE24CEC}" dt="2024-10-02T14:05:52.504" v="4904" actId="478"/>
          <ac:spMkLst>
            <pc:docMk/>
            <pc:sldMk cId="364219530" sldId="278"/>
            <ac:spMk id="3" creationId="{EFEA30E2-CD44-0302-88B7-1ED687E6DB5F}"/>
          </ac:spMkLst>
        </pc:spChg>
        <pc:spChg chg="add mod">
          <ac:chgData name="Mol, R.L. (Robert)" userId="37eeace6-4c7f-4ec2-82b4-776ce86ad3d7" providerId="ADAL" clId="{0D829F24-CCA8-4473-91B8-E099AEE24CEC}" dt="2024-10-02T14:09:09.265" v="5312" actId="20577"/>
          <ac:spMkLst>
            <pc:docMk/>
            <pc:sldMk cId="364219530" sldId="278"/>
            <ac:spMk id="5" creationId="{C3BB5F93-4ECC-4749-0D2B-CA5AB03DFA63}"/>
          </ac:spMkLst>
        </pc:spChg>
        <pc:spChg chg="add del mod">
          <ac:chgData name="Mol, R.L. (Robert)" userId="37eeace6-4c7f-4ec2-82b4-776ce86ad3d7" providerId="ADAL" clId="{0D829F24-CCA8-4473-91B8-E099AEE24CEC}" dt="2024-10-02T14:09:15.775" v="5314" actId="21"/>
          <ac:spMkLst>
            <pc:docMk/>
            <pc:sldMk cId="364219530" sldId="278"/>
            <ac:spMk id="6" creationId="{FF4AC860-9998-0682-6C10-AC37EBE493BA}"/>
          </ac:spMkLst>
        </pc:spChg>
        <pc:spChg chg="add mod">
          <ac:chgData name="Mol, R.L. (Robert)" userId="37eeace6-4c7f-4ec2-82b4-776ce86ad3d7" providerId="ADAL" clId="{0D829F24-CCA8-4473-91B8-E099AEE24CEC}" dt="2024-10-02T18:49:56.498" v="8512" actId="14100"/>
          <ac:spMkLst>
            <pc:docMk/>
            <pc:sldMk cId="364219530" sldId="278"/>
            <ac:spMk id="7" creationId="{B99567DE-560A-44B6-2FAD-43B91EA0B134}"/>
          </ac:spMkLst>
        </pc:spChg>
        <pc:spChg chg="add del mod">
          <ac:chgData name="Mol, R.L. (Robert)" userId="37eeace6-4c7f-4ec2-82b4-776ce86ad3d7" providerId="ADAL" clId="{0D829F24-CCA8-4473-91B8-E099AEE24CEC}" dt="2024-10-02T14:09:30.084" v="5320"/>
          <ac:spMkLst>
            <pc:docMk/>
            <pc:sldMk cId="364219530" sldId="278"/>
            <ac:spMk id="8" creationId="{FF4AC860-9998-0682-6C10-AC37EBE493BA}"/>
          </ac:spMkLst>
        </pc:spChg>
        <pc:spChg chg="add mod">
          <ac:chgData name="Mol, R.L. (Robert)" userId="37eeace6-4c7f-4ec2-82b4-776ce86ad3d7" providerId="ADAL" clId="{0D829F24-CCA8-4473-91B8-E099AEE24CEC}" dt="2024-10-02T18:50:12.918" v="8535" actId="20577"/>
          <ac:spMkLst>
            <pc:docMk/>
            <pc:sldMk cId="364219530" sldId="278"/>
            <ac:spMk id="9" creationId="{A8410343-7B09-B688-6B9C-D0D8BE0E2523}"/>
          </ac:spMkLst>
        </pc:spChg>
      </pc:sldChg>
      <pc:sldChg chg="addSp delSp modSp add mod">
        <pc:chgData name="Mol, R.L. (Robert)" userId="37eeace6-4c7f-4ec2-82b4-776ce86ad3d7" providerId="ADAL" clId="{0D829F24-CCA8-4473-91B8-E099AEE24CEC}" dt="2024-10-02T14:16:27.428" v="6005" actId="1076"/>
        <pc:sldMkLst>
          <pc:docMk/>
          <pc:sldMk cId="1591280825" sldId="279"/>
        </pc:sldMkLst>
        <pc:picChg chg="del">
          <ac:chgData name="Mol, R.L. (Robert)" userId="37eeace6-4c7f-4ec2-82b4-776ce86ad3d7" providerId="ADAL" clId="{0D829F24-CCA8-4473-91B8-E099AEE24CEC}" dt="2024-10-02T14:16:24.339" v="6003" actId="478"/>
          <ac:picMkLst>
            <pc:docMk/>
            <pc:sldMk cId="1591280825" sldId="279"/>
            <ac:picMk id="2" creationId="{19CFB472-9BFB-3C4A-CE33-F968C61EE218}"/>
          </ac:picMkLst>
        </pc:picChg>
        <pc:picChg chg="del">
          <ac:chgData name="Mol, R.L. (Robert)" userId="37eeace6-4c7f-4ec2-82b4-776ce86ad3d7" providerId="ADAL" clId="{0D829F24-CCA8-4473-91B8-E099AEE24CEC}" dt="2024-10-02T14:16:24.339" v="6003" actId="478"/>
          <ac:picMkLst>
            <pc:docMk/>
            <pc:sldMk cId="1591280825" sldId="279"/>
            <ac:picMk id="3" creationId="{E9442971-DDA7-AB54-64D3-FFCF7F92F87B}"/>
          </ac:picMkLst>
        </pc:picChg>
        <pc:picChg chg="del">
          <ac:chgData name="Mol, R.L. (Robert)" userId="37eeace6-4c7f-4ec2-82b4-776ce86ad3d7" providerId="ADAL" clId="{0D829F24-CCA8-4473-91B8-E099AEE24CEC}" dt="2024-10-02T14:16:24.339" v="6003" actId="478"/>
          <ac:picMkLst>
            <pc:docMk/>
            <pc:sldMk cId="1591280825" sldId="279"/>
            <ac:picMk id="6" creationId="{93AFD0A7-14E9-14C7-154B-72E172509E59}"/>
          </ac:picMkLst>
        </pc:picChg>
        <pc:picChg chg="add mod">
          <ac:chgData name="Mol, R.L. (Robert)" userId="37eeace6-4c7f-4ec2-82b4-776ce86ad3d7" providerId="ADAL" clId="{0D829F24-CCA8-4473-91B8-E099AEE24CEC}" dt="2024-10-02T14:16:27.428" v="6005" actId="1076"/>
          <ac:picMkLst>
            <pc:docMk/>
            <pc:sldMk cId="1591280825" sldId="279"/>
            <ac:picMk id="7" creationId="{101D20F9-F6FF-ED04-3CD1-BB7A4835396A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4:18:08.265" v="6020" actId="1076"/>
        <pc:sldMkLst>
          <pc:docMk/>
          <pc:sldMk cId="839538710" sldId="280"/>
        </pc:sldMkLst>
        <pc:picChg chg="add mod">
          <ac:chgData name="Mol, R.L. (Robert)" userId="37eeace6-4c7f-4ec2-82b4-776ce86ad3d7" providerId="ADAL" clId="{0D829F24-CCA8-4473-91B8-E099AEE24CEC}" dt="2024-10-02T14:18:08.265" v="6020" actId="1076"/>
          <ac:picMkLst>
            <pc:docMk/>
            <pc:sldMk cId="839538710" sldId="280"/>
            <ac:picMk id="2" creationId="{E25157CD-2F31-A72E-A939-58BE15F30F70}"/>
          </ac:picMkLst>
        </pc:picChg>
        <pc:picChg chg="del">
          <ac:chgData name="Mol, R.L. (Robert)" userId="37eeace6-4c7f-4ec2-82b4-776ce86ad3d7" providerId="ADAL" clId="{0D829F24-CCA8-4473-91B8-E099AEE24CEC}" dt="2024-10-02T14:16:42.082" v="6007" actId="478"/>
          <ac:picMkLst>
            <pc:docMk/>
            <pc:sldMk cId="839538710" sldId="280"/>
            <ac:picMk id="7" creationId="{101D20F9-F6FF-ED04-3CD1-BB7A4835396A}"/>
          </ac:picMkLst>
        </pc:picChg>
        <pc:picChg chg="add mod">
          <ac:chgData name="Mol, R.L. (Robert)" userId="37eeace6-4c7f-4ec2-82b4-776ce86ad3d7" providerId="ADAL" clId="{0D829F24-CCA8-4473-91B8-E099AEE24CEC}" dt="2024-10-02T14:18:06.278" v="6019" actId="1076"/>
          <ac:picMkLst>
            <pc:docMk/>
            <pc:sldMk cId="839538710" sldId="280"/>
            <ac:picMk id="1026" creationId="{A3AE1D8C-92D0-7016-2905-5571CCF28292}"/>
          </ac:picMkLst>
        </pc:picChg>
        <pc:picChg chg="add mod">
          <ac:chgData name="Mol, R.L. (Robert)" userId="37eeace6-4c7f-4ec2-82b4-776ce86ad3d7" providerId="ADAL" clId="{0D829F24-CCA8-4473-91B8-E099AEE24CEC}" dt="2024-10-02T14:17:59.341" v="6017" actId="1076"/>
          <ac:picMkLst>
            <pc:docMk/>
            <pc:sldMk cId="839538710" sldId="280"/>
            <ac:picMk id="1028" creationId="{F60F4A3A-C5E4-CE93-0B98-CBB41559F2B1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4:20:12.603" v="6034" actId="1076"/>
        <pc:sldMkLst>
          <pc:docMk/>
          <pc:sldMk cId="845357173" sldId="281"/>
        </pc:sldMkLst>
        <pc:picChg chg="del">
          <ac:chgData name="Mol, R.L. (Robert)" userId="37eeace6-4c7f-4ec2-82b4-776ce86ad3d7" providerId="ADAL" clId="{0D829F24-CCA8-4473-91B8-E099AEE24CEC}" dt="2024-10-02T14:18:24.100" v="6024" actId="478"/>
          <ac:picMkLst>
            <pc:docMk/>
            <pc:sldMk cId="845357173" sldId="281"/>
            <ac:picMk id="2" creationId="{E25157CD-2F31-A72E-A939-58BE15F30F70}"/>
          </ac:picMkLst>
        </pc:picChg>
        <pc:picChg chg="add mod">
          <ac:chgData name="Mol, R.L. (Robert)" userId="37eeace6-4c7f-4ec2-82b4-776ce86ad3d7" providerId="ADAL" clId="{0D829F24-CCA8-4473-91B8-E099AEE24CEC}" dt="2024-10-02T14:20:12.603" v="6034" actId="1076"/>
          <ac:picMkLst>
            <pc:docMk/>
            <pc:sldMk cId="845357173" sldId="281"/>
            <ac:picMk id="6" creationId="{C5EBB365-A37E-5B68-98B3-33971B11DF5A}"/>
          </ac:picMkLst>
        </pc:picChg>
        <pc:picChg chg="add mod">
          <ac:chgData name="Mol, R.L. (Robert)" userId="37eeace6-4c7f-4ec2-82b4-776ce86ad3d7" providerId="ADAL" clId="{0D829F24-CCA8-4473-91B8-E099AEE24CEC}" dt="2024-10-02T14:20:12.603" v="6034" actId="1076"/>
          <ac:picMkLst>
            <pc:docMk/>
            <pc:sldMk cId="845357173" sldId="281"/>
            <ac:picMk id="8" creationId="{68293FD6-763C-202B-22D2-4FEF57BCA4FD}"/>
          </ac:picMkLst>
        </pc:picChg>
        <pc:picChg chg="add mod">
          <ac:chgData name="Mol, R.L. (Robert)" userId="37eeace6-4c7f-4ec2-82b4-776ce86ad3d7" providerId="ADAL" clId="{0D829F24-CCA8-4473-91B8-E099AEE24CEC}" dt="2024-10-02T14:20:07.952" v="6033" actId="1076"/>
          <ac:picMkLst>
            <pc:docMk/>
            <pc:sldMk cId="845357173" sldId="281"/>
            <ac:picMk id="10" creationId="{39AA0269-E814-604C-BC8B-4040FA3582D9}"/>
          </ac:picMkLst>
        </pc:picChg>
        <pc:picChg chg="del">
          <ac:chgData name="Mol, R.L. (Robert)" userId="37eeace6-4c7f-4ec2-82b4-776ce86ad3d7" providerId="ADAL" clId="{0D829F24-CCA8-4473-91B8-E099AEE24CEC}" dt="2024-10-02T14:18:24.100" v="6024" actId="478"/>
          <ac:picMkLst>
            <pc:docMk/>
            <pc:sldMk cId="845357173" sldId="281"/>
            <ac:picMk id="1026" creationId="{A3AE1D8C-92D0-7016-2905-5571CCF28292}"/>
          </ac:picMkLst>
        </pc:picChg>
        <pc:picChg chg="del">
          <ac:chgData name="Mol, R.L. (Robert)" userId="37eeace6-4c7f-4ec2-82b4-776ce86ad3d7" providerId="ADAL" clId="{0D829F24-CCA8-4473-91B8-E099AEE24CEC}" dt="2024-10-02T14:18:24.100" v="6024" actId="478"/>
          <ac:picMkLst>
            <pc:docMk/>
            <pc:sldMk cId="845357173" sldId="281"/>
            <ac:picMk id="1028" creationId="{F60F4A3A-C5E4-CE93-0B98-CBB41559F2B1}"/>
          </ac:picMkLst>
        </pc:picChg>
      </pc:sldChg>
      <pc:sldChg chg="new del">
        <pc:chgData name="Mol, R.L. (Robert)" userId="37eeace6-4c7f-4ec2-82b4-776ce86ad3d7" providerId="ADAL" clId="{0D829F24-CCA8-4473-91B8-E099AEE24CEC}" dt="2024-10-02T14:18:18.337" v="6022" actId="47"/>
        <pc:sldMkLst>
          <pc:docMk/>
          <pc:sldMk cId="1770203415" sldId="281"/>
        </pc:sldMkLst>
      </pc:sldChg>
      <pc:sldChg chg="addSp modSp add mod ord">
        <pc:chgData name="Mol, R.L. (Robert)" userId="37eeace6-4c7f-4ec2-82b4-776ce86ad3d7" providerId="ADAL" clId="{0D829F24-CCA8-4473-91B8-E099AEE24CEC}" dt="2024-10-02T14:27:09.824" v="6473" actId="403"/>
        <pc:sldMkLst>
          <pc:docMk/>
          <pc:sldMk cId="1370630849" sldId="282"/>
        </pc:sldMkLst>
        <pc:spChg chg="add mod">
          <ac:chgData name="Mol, R.L. (Robert)" userId="37eeace6-4c7f-4ec2-82b4-776ce86ad3d7" providerId="ADAL" clId="{0D829F24-CCA8-4473-91B8-E099AEE24CEC}" dt="2024-10-02T14:27:09.824" v="6473" actId="403"/>
          <ac:spMkLst>
            <pc:docMk/>
            <pc:sldMk cId="1370630849" sldId="282"/>
            <ac:spMk id="3" creationId="{1D93933A-2873-D57F-7CB2-FC5875E8E31D}"/>
          </ac:spMkLst>
        </pc:spChg>
        <pc:spChg chg="mod">
          <ac:chgData name="Mol, R.L. (Robert)" userId="37eeace6-4c7f-4ec2-82b4-776ce86ad3d7" providerId="ADAL" clId="{0D829F24-CCA8-4473-91B8-E099AEE24CEC}" dt="2024-10-02T14:26:46.606" v="6444" actId="6549"/>
          <ac:spMkLst>
            <pc:docMk/>
            <pc:sldMk cId="1370630849" sldId="282"/>
            <ac:spMk id="4" creationId="{8D0A84D6-87F5-7644-6898-5DE2C4C3A7DA}"/>
          </ac:spMkLst>
        </pc:spChg>
        <pc:graphicFrameChg chg="modGraphic">
          <ac:chgData name="Mol, R.L. (Robert)" userId="37eeace6-4c7f-4ec2-82b4-776ce86ad3d7" providerId="ADAL" clId="{0D829F24-CCA8-4473-91B8-E099AEE24CEC}" dt="2024-10-02T14:26:42.596" v="6443" actId="21"/>
          <ac:graphicFrameMkLst>
            <pc:docMk/>
            <pc:sldMk cId="1370630849" sldId="282"/>
            <ac:graphicFrameMk id="2" creationId="{BC13BD2B-CA4B-B2F7-1FA3-922953D68F99}"/>
          </ac:graphicFrameMkLst>
        </pc:graphicFrameChg>
      </pc:sldChg>
      <pc:sldChg chg="new del">
        <pc:chgData name="Mol, R.L. (Robert)" userId="37eeace6-4c7f-4ec2-82b4-776ce86ad3d7" providerId="ADAL" clId="{0D829F24-CCA8-4473-91B8-E099AEE24CEC}" dt="2024-10-02T14:21:10.021" v="6101" actId="680"/>
        <pc:sldMkLst>
          <pc:docMk/>
          <pc:sldMk cId="641693634" sldId="283"/>
        </pc:sldMkLst>
      </pc:sldChg>
      <pc:sldChg chg="addSp delSp modSp add mod">
        <pc:chgData name="Mol, R.L. (Robert)" userId="37eeace6-4c7f-4ec2-82b4-776ce86ad3d7" providerId="ADAL" clId="{0D829F24-CCA8-4473-91B8-E099AEE24CEC}" dt="2024-10-02T14:24:06.729" v="6344" actId="1076"/>
        <pc:sldMkLst>
          <pc:docMk/>
          <pc:sldMk cId="1597377518" sldId="283"/>
        </pc:sldMkLst>
        <pc:spChg chg="add mod">
          <ac:chgData name="Mol, R.L. (Robert)" userId="37eeace6-4c7f-4ec2-82b4-776ce86ad3d7" providerId="ADAL" clId="{0D829F24-CCA8-4473-91B8-E099AEE24CEC}" dt="2024-10-02T14:22:58.903" v="6337" actId="20577"/>
          <ac:spMkLst>
            <pc:docMk/>
            <pc:sldMk cId="1597377518" sldId="283"/>
            <ac:spMk id="3" creationId="{7267EE6A-2DE4-ED58-50AF-100471AFAC42}"/>
          </ac:spMkLst>
        </pc:spChg>
        <pc:spChg chg="mod">
          <ac:chgData name="Mol, R.L. (Robert)" userId="37eeace6-4c7f-4ec2-82b4-776ce86ad3d7" providerId="ADAL" clId="{0D829F24-CCA8-4473-91B8-E099AEE24CEC}" dt="2024-10-02T14:22:44.577" v="6319" actId="6549"/>
          <ac:spMkLst>
            <pc:docMk/>
            <pc:sldMk cId="1597377518" sldId="283"/>
            <ac:spMk id="4" creationId="{8D0A84D6-87F5-7644-6898-5DE2C4C3A7DA}"/>
          </ac:spMkLst>
        </pc:spChg>
        <pc:graphicFrameChg chg="del">
          <ac:chgData name="Mol, R.L. (Robert)" userId="37eeace6-4c7f-4ec2-82b4-776ce86ad3d7" providerId="ADAL" clId="{0D829F24-CCA8-4473-91B8-E099AEE24CEC}" dt="2024-10-02T14:21:15.530" v="6103" actId="478"/>
          <ac:graphicFrameMkLst>
            <pc:docMk/>
            <pc:sldMk cId="1597377518" sldId="283"/>
            <ac:graphicFrameMk id="2" creationId="{BC13BD2B-CA4B-B2F7-1FA3-922953D68F99}"/>
          </ac:graphicFrameMkLst>
        </pc:graphicFrameChg>
        <pc:picChg chg="add mod">
          <ac:chgData name="Mol, R.L. (Robert)" userId="37eeace6-4c7f-4ec2-82b4-776ce86ad3d7" providerId="ADAL" clId="{0D829F24-CCA8-4473-91B8-E099AEE24CEC}" dt="2024-10-02T14:24:06.729" v="6344" actId="1076"/>
          <ac:picMkLst>
            <pc:docMk/>
            <pc:sldMk cId="1597377518" sldId="283"/>
            <ac:picMk id="7" creationId="{E4E77061-B6A6-A61C-5CB2-83F2090A0757}"/>
          </ac:picMkLst>
        </pc:picChg>
        <pc:picChg chg="add mod">
          <ac:chgData name="Mol, R.L. (Robert)" userId="37eeace6-4c7f-4ec2-82b4-776ce86ad3d7" providerId="ADAL" clId="{0D829F24-CCA8-4473-91B8-E099AEE24CEC}" dt="2024-10-02T14:23:18.053" v="6339" actId="1076"/>
          <ac:picMkLst>
            <pc:docMk/>
            <pc:sldMk cId="1597377518" sldId="283"/>
            <ac:picMk id="2050" creationId="{7C3076EC-2EBA-DE7C-78C4-5CA970C7B756}"/>
          </ac:picMkLst>
        </pc:picChg>
        <pc:picChg chg="add mod">
          <ac:chgData name="Mol, R.L. (Robert)" userId="37eeace6-4c7f-4ec2-82b4-776ce86ad3d7" providerId="ADAL" clId="{0D829F24-CCA8-4473-91B8-E099AEE24CEC}" dt="2024-10-02T14:23:32.967" v="6341" actId="1076"/>
          <ac:picMkLst>
            <pc:docMk/>
            <pc:sldMk cId="1597377518" sldId="283"/>
            <ac:picMk id="2052" creationId="{E3C844F7-3A8F-418E-00EC-11694FDE1B79}"/>
          </ac:picMkLst>
        </pc:picChg>
      </pc:sldChg>
      <pc:sldChg chg="add">
        <pc:chgData name="Mol, R.L. (Robert)" userId="37eeace6-4c7f-4ec2-82b4-776ce86ad3d7" providerId="ADAL" clId="{0D829F24-CCA8-4473-91B8-E099AEE24CEC}" dt="2024-10-02T14:26:39.359" v="6442" actId="2890"/>
        <pc:sldMkLst>
          <pc:docMk/>
          <pc:sldMk cId="164601128" sldId="284"/>
        </pc:sldMkLst>
      </pc:sldChg>
      <pc:sldChg chg="add del">
        <pc:chgData name="Mol, R.L. (Robert)" userId="37eeace6-4c7f-4ec2-82b4-776ce86ad3d7" providerId="ADAL" clId="{0D829F24-CCA8-4473-91B8-E099AEE24CEC}" dt="2024-10-02T14:26:35.532" v="6441" actId="2890"/>
        <pc:sldMkLst>
          <pc:docMk/>
          <pc:sldMk cId="3560060448" sldId="284"/>
        </pc:sldMkLst>
      </pc:sldChg>
      <pc:sldChg chg="addSp modSp add mod ord">
        <pc:chgData name="Mol, R.L. (Robert)" userId="37eeace6-4c7f-4ec2-82b4-776ce86ad3d7" providerId="ADAL" clId="{0D829F24-CCA8-4473-91B8-E099AEE24CEC}" dt="2024-10-02T14:27:40.815" v="6481" actId="1076"/>
        <pc:sldMkLst>
          <pc:docMk/>
          <pc:sldMk cId="1003747558" sldId="285"/>
        </pc:sldMkLst>
        <pc:spChg chg="add mod">
          <ac:chgData name="Mol, R.L. (Robert)" userId="37eeace6-4c7f-4ec2-82b4-776ce86ad3d7" providerId="ADAL" clId="{0D829F24-CCA8-4473-91B8-E099AEE24CEC}" dt="2024-10-02T14:27:40.815" v="6481" actId="1076"/>
          <ac:spMkLst>
            <pc:docMk/>
            <pc:sldMk cId="1003747558" sldId="285"/>
            <ac:spMk id="3" creationId="{276988F0-3D20-19F3-63F0-FBDD123FFD14}"/>
          </ac:spMkLst>
        </pc:spChg>
        <pc:spChg chg="mod">
          <ac:chgData name="Mol, R.L. (Robert)" userId="37eeace6-4c7f-4ec2-82b4-776ce86ad3d7" providerId="ADAL" clId="{0D829F24-CCA8-4473-91B8-E099AEE24CEC}" dt="2024-10-02T14:27:26.400" v="6478" actId="6549"/>
          <ac:spMkLst>
            <pc:docMk/>
            <pc:sldMk cId="1003747558" sldId="285"/>
            <ac:spMk id="4" creationId="{8D0A84D6-87F5-7644-6898-5DE2C4C3A7DA}"/>
          </ac:spMkLst>
        </pc:spChg>
        <pc:graphicFrameChg chg="mod modGraphic">
          <ac:chgData name="Mol, R.L. (Robert)" userId="37eeace6-4c7f-4ec2-82b4-776ce86ad3d7" providerId="ADAL" clId="{0D829F24-CCA8-4473-91B8-E099AEE24CEC}" dt="2024-10-02T14:27:37.026" v="6479" actId="1076"/>
          <ac:graphicFrameMkLst>
            <pc:docMk/>
            <pc:sldMk cId="1003747558" sldId="285"/>
            <ac:graphicFrameMk id="2" creationId="{BC13BD2B-CA4B-B2F7-1FA3-922953D68F99}"/>
          </ac:graphicFrameMkLst>
        </pc:graphicFrameChg>
      </pc:sldChg>
      <pc:sldChg chg="addSp modSp add mod">
        <pc:chgData name="Mol, R.L. (Robert)" userId="37eeace6-4c7f-4ec2-82b4-776ce86ad3d7" providerId="ADAL" clId="{0D829F24-CCA8-4473-91B8-E099AEE24CEC}" dt="2024-10-02T14:29:15.303" v="6548"/>
        <pc:sldMkLst>
          <pc:docMk/>
          <pc:sldMk cId="2772621427" sldId="286"/>
        </pc:sldMkLst>
        <pc:spChg chg="mod">
          <ac:chgData name="Mol, R.L. (Robert)" userId="37eeace6-4c7f-4ec2-82b4-776ce86ad3d7" providerId="ADAL" clId="{0D829F24-CCA8-4473-91B8-E099AEE24CEC}" dt="2024-10-02T14:29:14.175" v="6547" actId="20577"/>
          <ac:spMkLst>
            <pc:docMk/>
            <pc:sldMk cId="2772621427" sldId="286"/>
            <ac:spMk id="4" creationId="{8D0A84D6-87F5-7644-6898-5DE2C4C3A7DA}"/>
          </ac:spMkLst>
        </pc:spChg>
        <pc:picChg chg="add mod">
          <ac:chgData name="Mol, R.L. (Robert)" userId="37eeace6-4c7f-4ec2-82b4-776ce86ad3d7" providerId="ADAL" clId="{0D829F24-CCA8-4473-91B8-E099AEE24CEC}" dt="2024-10-02T14:29:15.303" v="6548"/>
          <ac:picMkLst>
            <pc:docMk/>
            <pc:sldMk cId="2772621427" sldId="286"/>
            <ac:picMk id="2" creationId="{B800AEF8-DD54-D1D7-F2C4-AD95DD4A525F}"/>
          </ac:picMkLst>
        </pc:picChg>
        <pc:picChg chg="add mod">
          <ac:chgData name="Mol, R.L. (Robert)" userId="37eeace6-4c7f-4ec2-82b4-776ce86ad3d7" providerId="ADAL" clId="{0D829F24-CCA8-4473-91B8-E099AEE24CEC}" dt="2024-10-02T14:29:15.303" v="6548"/>
          <ac:picMkLst>
            <pc:docMk/>
            <pc:sldMk cId="2772621427" sldId="286"/>
            <ac:picMk id="3" creationId="{E50204AB-9FDC-5B56-04E9-5D135E7F365A}"/>
          </ac:picMkLst>
        </pc:picChg>
        <pc:picChg chg="add mod">
          <ac:chgData name="Mol, R.L. (Robert)" userId="37eeace6-4c7f-4ec2-82b4-776ce86ad3d7" providerId="ADAL" clId="{0D829F24-CCA8-4473-91B8-E099AEE24CEC}" dt="2024-10-02T14:29:15.303" v="6548"/>
          <ac:picMkLst>
            <pc:docMk/>
            <pc:sldMk cId="2772621427" sldId="286"/>
            <ac:picMk id="6" creationId="{3455A2B7-F98B-41FB-D4F3-B3AB81449404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4:29:41.420" v="6581" actId="1076"/>
        <pc:sldMkLst>
          <pc:docMk/>
          <pc:sldMk cId="394895500" sldId="287"/>
        </pc:sldMkLst>
        <pc:spChg chg="mod">
          <ac:chgData name="Mol, R.L. (Robert)" userId="37eeace6-4c7f-4ec2-82b4-776ce86ad3d7" providerId="ADAL" clId="{0D829F24-CCA8-4473-91B8-E099AEE24CEC}" dt="2024-10-02T14:29:34.453" v="6576" actId="6549"/>
          <ac:spMkLst>
            <pc:docMk/>
            <pc:sldMk cId="394895500" sldId="287"/>
            <ac:spMk id="4" creationId="{8D0A84D6-87F5-7644-6898-5DE2C4C3A7DA}"/>
          </ac:spMkLst>
        </pc:spChg>
        <pc:spChg chg="add mod">
          <ac:chgData name="Mol, R.L. (Robert)" userId="37eeace6-4c7f-4ec2-82b4-776ce86ad3d7" providerId="ADAL" clId="{0D829F24-CCA8-4473-91B8-E099AEE24CEC}" dt="2024-10-02T14:29:41.420" v="6581" actId="1076"/>
          <ac:spMkLst>
            <pc:docMk/>
            <pc:sldMk cId="394895500" sldId="287"/>
            <ac:spMk id="8" creationId="{53DACFE7-FB22-B5B7-5773-01329DD4EF60}"/>
          </ac:spMkLst>
        </pc:spChg>
        <pc:picChg chg="del mod">
          <ac:chgData name="Mol, R.L. (Robert)" userId="37eeace6-4c7f-4ec2-82b4-776ce86ad3d7" providerId="ADAL" clId="{0D829F24-CCA8-4473-91B8-E099AEE24CEC}" dt="2024-10-02T14:29:36.840" v="6578" actId="478"/>
          <ac:picMkLst>
            <pc:docMk/>
            <pc:sldMk cId="394895500" sldId="287"/>
            <ac:picMk id="2" creationId="{B800AEF8-DD54-D1D7-F2C4-AD95DD4A525F}"/>
          </ac:picMkLst>
        </pc:picChg>
        <pc:picChg chg="del mod">
          <ac:chgData name="Mol, R.L. (Robert)" userId="37eeace6-4c7f-4ec2-82b4-776ce86ad3d7" providerId="ADAL" clId="{0D829F24-CCA8-4473-91B8-E099AEE24CEC}" dt="2024-10-02T14:29:36.840" v="6578" actId="478"/>
          <ac:picMkLst>
            <pc:docMk/>
            <pc:sldMk cId="394895500" sldId="287"/>
            <ac:picMk id="3" creationId="{E50204AB-9FDC-5B56-04E9-5D135E7F365A}"/>
          </ac:picMkLst>
        </pc:picChg>
        <pc:picChg chg="del mod">
          <ac:chgData name="Mol, R.L. (Robert)" userId="37eeace6-4c7f-4ec2-82b4-776ce86ad3d7" providerId="ADAL" clId="{0D829F24-CCA8-4473-91B8-E099AEE24CEC}" dt="2024-10-02T14:29:36.840" v="6578" actId="478"/>
          <ac:picMkLst>
            <pc:docMk/>
            <pc:sldMk cId="394895500" sldId="287"/>
            <ac:picMk id="6" creationId="{3455A2B7-F98B-41FB-D4F3-B3AB81449404}"/>
          </ac:picMkLst>
        </pc:picChg>
        <pc:picChg chg="add mod">
          <ac:chgData name="Mol, R.L. (Robert)" userId="37eeace6-4c7f-4ec2-82b4-776ce86ad3d7" providerId="ADAL" clId="{0D829F24-CCA8-4473-91B8-E099AEE24CEC}" dt="2024-10-02T14:29:41.420" v="6581" actId="1076"/>
          <ac:picMkLst>
            <pc:docMk/>
            <pc:sldMk cId="394895500" sldId="287"/>
            <ac:picMk id="7" creationId="{6D6E2363-05FA-A6D7-7CB9-787892E93904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4:30:09.259" v="6610" actId="1076"/>
        <pc:sldMkLst>
          <pc:docMk/>
          <pc:sldMk cId="717488413" sldId="288"/>
        </pc:sldMkLst>
        <pc:spChg chg="add mod">
          <ac:chgData name="Mol, R.L. (Robert)" userId="37eeace6-4c7f-4ec2-82b4-776ce86ad3d7" providerId="ADAL" clId="{0D829F24-CCA8-4473-91B8-E099AEE24CEC}" dt="2024-10-02T14:30:09.259" v="6610" actId="1076"/>
          <ac:spMkLst>
            <pc:docMk/>
            <pc:sldMk cId="717488413" sldId="288"/>
            <ac:spMk id="2" creationId="{ABC03F2A-D27D-B288-59FF-6403970D8730}"/>
          </ac:spMkLst>
        </pc:spChg>
        <pc:spChg chg="add mod">
          <ac:chgData name="Mol, R.L. (Robert)" userId="37eeace6-4c7f-4ec2-82b4-776ce86ad3d7" providerId="ADAL" clId="{0D829F24-CCA8-4473-91B8-E099AEE24CEC}" dt="2024-10-02T14:30:09.259" v="6610" actId="1076"/>
          <ac:spMkLst>
            <pc:docMk/>
            <pc:sldMk cId="717488413" sldId="288"/>
            <ac:spMk id="3" creationId="{1FB025FA-C6AF-819B-67FE-B8DAC8E449BD}"/>
          </ac:spMkLst>
        </pc:spChg>
        <pc:spChg chg="mod">
          <ac:chgData name="Mol, R.L. (Robert)" userId="37eeace6-4c7f-4ec2-82b4-776ce86ad3d7" providerId="ADAL" clId="{0D829F24-CCA8-4473-91B8-E099AEE24CEC}" dt="2024-10-02T14:30:02.204" v="6606" actId="20577"/>
          <ac:spMkLst>
            <pc:docMk/>
            <pc:sldMk cId="717488413" sldId="288"/>
            <ac:spMk id="4" creationId="{8D0A84D6-87F5-7644-6898-5DE2C4C3A7DA}"/>
          </ac:spMkLst>
        </pc:spChg>
        <pc:spChg chg="del">
          <ac:chgData name="Mol, R.L. (Robert)" userId="37eeace6-4c7f-4ec2-82b4-776ce86ad3d7" providerId="ADAL" clId="{0D829F24-CCA8-4473-91B8-E099AEE24CEC}" dt="2024-10-02T14:30:05.882" v="6608" actId="478"/>
          <ac:spMkLst>
            <pc:docMk/>
            <pc:sldMk cId="717488413" sldId="288"/>
            <ac:spMk id="8" creationId="{53DACFE7-FB22-B5B7-5773-01329DD4EF60}"/>
          </ac:spMkLst>
        </pc:spChg>
        <pc:picChg chg="add mod">
          <ac:chgData name="Mol, R.L. (Robert)" userId="37eeace6-4c7f-4ec2-82b4-776ce86ad3d7" providerId="ADAL" clId="{0D829F24-CCA8-4473-91B8-E099AEE24CEC}" dt="2024-10-02T14:30:09.259" v="6610" actId="1076"/>
          <ac:picMkLst>
            <pc:docMk/>
            <pc:sldMk cId="717488413" sldId="288"/>
            <ac:picMk id="6" creationId="{860F6FAD-9721-1C37-145C-1D3BFB068963}"/>
          </ac:picMkLst>
        </pc:picChg>
        <pc:picChg chg="del">
          <ac:chgData name="Mol, R.L. (Robert)" userId="37eeace6-4c7f-4ec2-82b4-776ce86ad3d7" providerId="ADAL" clId="{0D829F24-CCA8-4473-91B8-E099AEE24CEC}" dt="2024-10-02T14:30:03.708" v="6607" actId="478"/>
          <ac:picMkLst>
            <pc:docMk/>
            <pc:sldMk cId="717488413" sldId="288"/>
            <ac:picMk id="7" creationId="{6D6E2363-05FA-A6D7-7CB9-787892E93904}"/>
          </ac:picMkLst>
        </pc:picChg>
      </pc:sldChg>
      <pc:sldChg chg="addSp delSp modSp new mod">
        <pc:chgData name="Mol, R.L. (Robert)" userId="37eeace6-4c7f-4ec2-82b4-776ce86ad3d7" providerId="ADAL" clId="{0D829F24-CCA8-4473-91B8-E099AEE24CEC}" dt="2024-10-02T19:01:37.862" v="8562" actId="14100"/>
        <pc:sldMkLst>
          <pc:docMk/>
          <pc:sldMk cId="972222843" sldId="289"/>
        </pc:sldMkLst>
        <pc:spChg chg="del">
          <ac:chgData name="Mol, R.L. (Robert)" userId="37eeace6-4c7f-4ec2-82b4-776ce86ad3d7" providerId="ADAL" clId="{0D829F24-CCA8-4473-91B8-E099AEE24CEC}" dt="2024-10-02T14:32:03.857" v="6612" actId="478"/>
          <ac:spMkLst>
            <pc:docMk/>
            <pc:sldMk cId="972222843" sldId="289"/>
            <ac:spMk id="2" creationId="{051A751B-1C47-53DA-936E-93B1900BD89A}"/>
          </ac:spMkLst>
        </pc:spChg>
        <pc:spChg chg="del">
          <ac:chgData name="Mol, R.L. (Robert)" userId="37eeace6-4c7f-4ec2-82b4-776ce86ad3d7" providerId="ADAL" clId="{0D829F24-CCA8-4473-91B8-E099AEE24CEC}" dt="2024-10-02T14:32:03.857" v="6612" actId="478"/>
          <ac:spMkLst>
            <pc:docMk/>
            <pc:sldMk cId="972222843" sldId="289"/>
            <ac:spMk id="3" creationId="{5A43086B-8336-A803-0E06-0A7D56BFFAD3}"/>
          </ac:spMkLst>
        </pc:spChg>
        <pc:spChg chg="add mod">
          <ac:chgData name="Mol, R.L. (Robert)" userId="37eeace6-4c7f-4ec2-82b4-776ce86ad3d7" providerId="ADAL" clId="{0D829F24-CCA8-4473-91B8-E099AEE24CEC}" dt="2024-10-02T19:01:37.862" v="8562" actId="14100"/>
          <ac:spMkLst>
            <pc:docMk/>
            <pc:sldMk cId="972222843" sldId="289"/>
            <ac:spMk id="4" creationId="{23E366E4-7C15-21E9-F5DC-34E1BF58CA50}"/>
          </ac:spMkLst>
        </pc:spChg>
      </pc:sldChg>
      <pc:sldChg chg="addSp delSp modSp add mod modAnim">
        <pc:chgData name="Mol, R.L. (Robert)" userId="37eeace6-4c7f-4ec2-82b4-776ce86ad3d7" providerId="ADAL" clId="{0D829F24-CCA8-4473-91B8-E099AEE24CEC}" dt="2024-10-02T14:35:34.054" v="6788" actId="14100"/>
        <pc:sldMkLst>
          <pc:docMk/>
          <pc:sldMk cId="2806754208" sldId="290"/>
        </pc:sldMkLst>
        <pc:spChg chg="del">
          <ac:chgData name="Mol, R.L. (Robert)" userId="37eeace6-4c7f-4ec2-82b4-776ce86ad3d7" providerId="ADAL" clId="{0D829F24-CCA8-4473-91B8-E099AEE24CEC}" dt="2024-10-02T14:33:59.299" v="6683" actId="478"/>
          <ac:spMkLst>
            <pc:docMk/>
            <pc:sldMk cId="2806754208" sldId="290"/>
            <ac:spMk id="2" creationId="{ABC03F2A-D27D-B288-59FF-6403970D8730}"/>
          </ac:spMkLst>
        </pc:spChg>
        <pc:spChg chg="del">
          <ac:chgData name="Mol, R.L. (Robert)" userId="37eeace6-4c7f-4ec2-82b4-776ce86ad3d7" providerId="ADAL" clId="{0D829F24-CCA8-4473-91B8-E099AEE24CEC}" dt="2024-10-02T14:33:59.299" v="6683" actId="478"/>
          <ac:spMkLst>
            <pc:docMk/>
            <pc:sldMk cId="2806754208" sldId="290"/>
            <ac:spMk id="3" creationId="{1FB025FA-C6AF-819B-67FE-B8DAC8E449BD}"/>
          </ac:spMkLst>
        </pc:spChg>
        <pc:spChg chg="mod">
          <ac:chgData name="Mol, R.L. (Robert)" userId="37eeace6-4c7f-4ec2-82b4-776ce86ad3d7" providerId="ADAL" clId="{0D829F24-CCA8-4473-91B8-E099AEE24CEC}" dt="2024-10-02T14:34:41.956" v="6738" actId="400"/>
          <ac:spMkLst>
            <pc:docMk/>
            <pc:sldMk cId="2806754208" sldId="290"/>
            <ac:spMk id="4" creationId="{8D0A84D6-87F5-7644-6898-5DE2C4C3A7DA}"/>
          </ac:spMkLst>
        </pc:spChg>
        <pc:spChg chg="add del mod">
          <ac:chgData name="Mol, R.L. (Robert)" userId="37eeace6-4c7f-4ec2-82b4-776ce86ad3d7" providerId="ADAL" clId="{0D829F24-CCA8-4473-91B8-E099AEE24CEC}" dt="2024-10-02T14:34:43.954" v="6739" actId="478"/>
          <ac:spMkLst>
            <pc:docMk/>
            <pc:sldMk cId="2806754208" sldId="290"/>
            <ac:spMk id="7" creationId="{CC3E05E6-7CD2-2470-1F76-1AB1740F1CFD}"/>
          </ac:spMkLst>
        </pc:spChg>
        <pc:spChg chg="add mod">
          <ac:chgData name="Mol, R.L. (Robert)" userId="37eeace6-4c7f-4ec2-82b4-776ce86ad3d7" providerId="ADAL" clId="{0D829F24-CCA8-4473-91B8-E099AEE24CEC}" dt="2024-10-02T14:35:34.054" v="6788" actId="14100"/>
          <ac:spMkLst>
            <pc:docMk/>
            <pc:sldMk cId="2806754208" sldId="290"/>
            <ac:spMk id="8" creationId="{ED0B6838-0C7D-FF51-5CC8-73130309442B}"/>
          </ac:spMkLst>
        </pc:spChg>
        <pc:spChg chg="add del mod">
          <ac:chgData name="Mol, R.L. (Robert)" userId="37eeace6-4c7f-4ec2-82b4-776ce86ad3d7" providerId="ADAL" clId="{0D829F24-CCA8-4473-91B8-E099AEE24CEC}" dt="2024-10-02T14:34:45.753" v="6740" actId="478"/>
          <ac:spMkLst>
            <pc:docMk/>
            <pc:sldMk cId="2806754208" sldId="290"/>
            <ac:spMk id="10" creationId="{3D333A7E-1175-F333-50DA-09EEBB591932}"/>
          </ac:spMkLst>
        </pc:spChg>
        <pc:picChg chg="del">
          <ac:chgData name="Mol, R.L. (Robert)" userId="37eeace6-4c7f-4ec2-82b4-776ce86ad3d7" providerId="ADAL" clId="{0D829F24-CCA8-4473-91B8-E099AEE24CEC}" dt="2024-10-02T14:33:59.299" v="6683" actId="478"/>
          <ac:picMkLst>
            <pc:docMk/>
            <pc:sldMk cId="2806754208" sldId="290"/>
            <ac:picMk id="6" creationId="{860F6FAD-9721-1C37-145C-1D3BFB068963}"/>
          </ac:picMkLst>
        </pc:picChg>
      </pc:sldChg>
      <pc:sldChg chg="addSp delSp modSp add mod delAnim modAnim">
        <pc:chgData name="Mol, R.L. (Robert)" userId="37eeace6-4c7f-4ec2-82b4-776ce86ad3d7" providerId="ADAL" clId="{0D829F24-CCA8-4473-91B8-E099AEE24CEC}" dt="2024-10-02T14:35:39.706" v="6789" actId="12"/>
        <pc:sldMkLst>
          <pc:docMk/>
          <pc:sldMk cId="493017732" sldId="291"/>
        </pc:sldMkLst>
        <pc:spChg chg="add del mod">
          <ac:chgData name="Mol, R.L. (Robert)" userId="37eeace6-4c7f-4ec2-82b4-776ce86ad3d7" providerId="ADAL" clId="{0D829F24-CCA8-4473-91B8-E099AEE24CEC}" dt="2024-10-02T14:34:19.820" v="6691" actId="478"/>
          <ac:spMkLst>
            <pc:docMk/>
            <pc:sldMk cId="493017732" sldId="291"/>
            <ac:spMk id="3" creationId="{762E7BCD-353B-3DCC-9823-D8049650E492}"/>
          </ac:spMkLst>
        </pc:spChg>
        <pc:spChg chg="mod">
          <ac:chgData name="Mol, R.L. (Robert)" userId="37eeace6-4c7f-4ec2-82b4-776ce86ad3d7" providerId="ADAL" clId="{0D829F24-CCA8-4473-91B8-E099AEE24CEC}" dt="2024-10-02T14:35:16.446" v="6783" actId="6549"/>
          <ac:spMkLst>
            <pc:docMk/>
            <pc:sldMk cId="493017732" sldId="291"/>
            <ac:spMk id="4" creationId="{8D0A84D6-87F5-7644-6898-5DE2C4C3A7DA}"/>
          </ac:spMkLst>
        </pc:spChg>
        <pc:spChg chg="del">
          <ac:chgData name="Mol, R.L. (Robert)" userId="37eeace6-4c7f-4ec2-82b4-776ce86ad3d7" providerId="ADAL" clId="{0D829F24-CCA8-4473-91B8-E099AEE24CEC}" dt="2024-10-02T14:34:17.713" v="6688" actId="478"/>
          <ac:spMkLst>
            <pc:docMk/>
            <pc:sldMk cId="493017732" sldId="291"/>
            <ac:spMk id="7" creationId="{CC3E05E6-7CD2-2470-1F76-1AB1740F1CFD}"/>
          </ac:spMkLst>
        </pc:spChg>
        <pc:spChg chg="del">
          <ac:chgData name="Mol, R.L. (Robert)" userId="37eeace6-4c7f-4ec2-82b4-776ce86ad3d7" providerId="ADAL" clId="{0D829F24-CCA8-4473-91B8-E099AEE24CEC}" dt="2024-10-02T14:34:17.713" v="6688" actId="478"/>
          <ac:spMkLst>
            <pc:docMk/>
            <pc:sldMk cId="493017732" sldId="291"/>
            <ac:spMk id="8" creationId="{ED0B6838-0C7D-FF51-5CC8-73130309442B}"/>
          </ac:spMkLst>
        </pc:spChg>
        <pc:spChg chg="add del mod">
          <ac:chgData name="Mol, R.L. (Robert)" userId="37eeace6-4c7f-4ec2-82b4-776ce86ad3d7" providerId="ADAL" clId="{0D829F24-CCA8-4473-91B8-E099AEE24CEC}" dt="2024-10-02T14:34:19.820" v="6691" actId="478"/>
          <ac:spMkLst>
            <pc:docMk/>
            <pc:sldMk cId="493017732" sldId="291"/>
            <ac:spMk id="9" creationId="{BFA2F59A-840B-7822-1761-A63421BCC0B9}"/>
          </ac:spMkLst>
        </pc:spChg>
        <pc:spChg chg="add mod">
          <ac:chgData name="Mol, R.L. (Robert)" userId="37eeace6-4c7f-4ec2-82b4-776ce86ad3d7" providerId="ADAL" clId="{0D829F24-CCA8-4473-91B8-E099AEE24CEC}" dt="2024-10-02T14:34:18.650" v="6690"/>
          <ac:spMkLst>
            <pc:docMk/>
            <pc:sldMk cId="493017732" sldId="291"/>
            <ac:spMk id="10" creationId="{B541D16A-384D-25EB-71DF-3C258191458A}"/>
          </ac:spMkLst>
        </pc:spChg>
        <pc:spChg chg="add mod">
          <ac:chgData name="Mol, R.L. (Robert)" userId="37eeace6-4c7f-4ec2-82b4-776ce86ad3d7" providerId="ADAL" clId="{0D829F24-CCA8-4473-91B8-E099AEE24CEC}" dt="2024-10-02T14:34:18.650" v="6690"/>
          <ac:spMkLst>
            <pc:docMk/>
            <pc:sldMk cId="493017732" sldId="291"/>
            <ac:spMk id="11" creationId="{A40A202B-1AB0-4ED8-D749-3250F083A2BA}"/>
          </ac:spMkLst>
        </pc:spChg>
        <pc:spChg chg="add del mod">
          <ac:chgData name="Mol, R.L. (Robert)" userId="37eeace6-4c7f-4ec2-82b4-776ce86ad3d7" providerId="ADAL" clId="{0D829F24-CCA8-4473-91B8-E099AEE24CEC}" dt="2024-10-02T14:35:19.205" v="6784" actId="478"/>
          <ac:spMkLst>
            <pc:docMk/>
            <pc:sldMk cId="493017732" sldId="291"/>
            <ac:spMk id="12" creationId="{3E6FE773-CE88-88FE-71E8-CEAEC4370482}"/>
          </ac:spMkLst>
        </pc:spChg>
        <pc:spChg chg="add mod">
          <ac:chgData name="Mol, R.L. (Robert)" userId="37eeace6-4c7f-4ec2-82b4-776ce86ad3d7" providerId="ADAL" clId="{0D829F24-CCA8-4473-91B8-E099AEE24CEC}" dt="2024-10-02T14:35:39.706" v="6789" actId="12"/>
          <ac:spMkLst>
            <pc:docMk/>
            <pc:sldMk cId="493017732" sldId="291"/>
            <ac:spMk id="13" creationId="{DC848F93-2E29-2CE7-DF66-E8C402A276DA}"/>
          </ac:spMkLst>
        </pc:spChg>
        <pc:spChg chg="add del mod">
          <ac:chgData name="Mol, R.L. (Robert)" userId="37eeace6-4c7f-4ec2-82b4-776ce86ad3d7" providerId="ADAL" clId="{0D829F24-CCA8-4473-91B8-E099AEE24CEC}" dt="2024-10-02T14:35:21.632" v="6785" actId="478"/>
          <ac:spMkLst>
            <pc:docMk/>
            <pc:sldMk cId="493017732" sldId="291"/>
            <ac:spMk id="15" creationId="{835BEE13-8218-F952-6031-D2D47095B2B9}"/>
          </ac:spMkLst>
        </pc:spChg>
      </pc:sldChg>
      <pc:sldChg chg="addSp delSp modSp add mod delAnim">
        <pc:chgData name="Mol, R.L. (Robert)" userId="37eeace6-4c7f-4ec2-82b4-776ce86ad3d7" providerId="ADAL" clId="{0D829F24-CCA8-4473-91B8-E099AEE24CEC}" dt="2024-10-02T14:40:50.446" v="7023" actId="1076"/>
        <pc:sldMkLst>
          <pc:docMk/>
          <pc:sldMk cId="3930203158" sldId="292"/>
        </pc:sldMkLst>
        <pc:spChg chg="add del mod">
          <ac:chgData name="Mol, R.L. (Robert)" userId="37eeace6-4c7f-4ec2-82b4-776ce86ad3d7" providerId="ADAL" clId="{0D829F24-CCA8-4473-91B8-E099AEE24CEC}" dt="2024-10-02T14:36:24.365" v="6823" actId="478"/>
          <ac:spMkLst>
            <pc:docMk/>
            <pc:sldMk cId="3930203158" sldId="292"/>
            <ac:spMk id="3" creationId="{CDA1EF48-4EDC-6101-B39D-CA5C2BD43F36}"/>
          </ac:spMkLst>
        </pc:spChg>
        <pc:spChg chg="mod">
          <ac:chgData name="Mol, R.L. (Robert)" userId="37eeace6-4c7f-4ec2-82b4-776ce86ad3d7" providerId="ADAL" clId="{0D829F24-CCA8-4473-91B8-E099AEE24CEC}" dt="2024-10-02T14:38:14.119" v="6955" actId="20577"/>
          <ac:spMkLst>
            <pc:docMk/>
            <pc:sldMk cId="3930203158" sldId="292"/>
            <ac:spMk id="4" creationId="{8D0A84D6-87F5-7644-6898-5DE2C4C3A7DA}"/>
          </ac:spMkLst>
        </pc:spChg>
        <pc:spChg chg="add del mod">
          <ac:chgData name="Mol, R.L. (Robert)" userId="37eeace6-4c7f-4ec2-82b4-776ce86ad3d7" providerId="ADAL" clId="{0D829F24-CCA8-4473-91B8-E099AEE24CEC}" dt="2024-10-02T14:36:28.690" v="6825" actId="478"/>
          <ac:spMkLst>
            <pc:docMk/>
            <pc:sldMk cId="3930203158" sldId="292"/>
            <ac:spMk id="6" creationId="{72152088-56D0-F5EA-7A02-4FFF26AEFAC0}"/>
          </ac:spMkLst>
        </pc:spChg>
        <pc:spChg chg="add mod">
          <ac:chgData name="Mol, R.L. (Robert)" userId="37eeace6-4c7f-4ec2-82b4-776ce86ad3d7" providerId="ADAL" clId="{0D829F24-CCA8-4473-91B8-E099AEE24CEC}" dt="2024-10-02T14:38:21.109" v="6959" actId="1076"/>
          <ac:spMkLst>
            <pc:docMk/>
            <pc:sldMk cId="3930203158" sldId="292"/>
            <ac:spMk id="7" creationId="{1AAF51AA-1EFB-EA45-9AC5-7EA80F08FB87}"/>
          </ac:spMkLst>
        </pc:spChg>
        <pc:spChg chg="add del mod">
          <ac:chgData name="Mol, R.L. (Robert)" userId="37eeace6-4c7f-4ec2-82b4-776ce86ad3d7" providerId="ADAL" clId="{0D829F24-CCA8-4473-91B8-E099AEE24CEC}" dt="2024-10-02T14:36:31.533" v="6826" actId="478"/>
          <ac:spMkLst>
            <pc:docMk/>
            <pc:sldMk cId="3930203158" sldId="292"/>
            <ac:spMk id="9" creationId="{90D8CBA3-143D-F3A6-8ACC-69A7625D8EEC}"/>
          </ac:spMkLst>
        </pc:spChg>
        <pc:spChg chg="add mod">
          <ac:chgData name="Mol, R.L. (Robert)" userId="37eeace6-4c7f-4ec2-82b4-776ce86ad3d7" providerId="ADAL" clId="{0D829F24-CCA8-4473-91B8-E099AEE24CEC}" dt="2024-10-02T14:38:08.979" v="6935" actId="255"/>
          <ac:spMkLst>
            <pc:docMk/>
            <pc:sldMk cId="3930203158" sldId="292"/>
            <ac:spMk id="10" creationId="{953DFB74-FAFC-8311-2A6F-508CAB1758B7}"/>
          </ac:spMkLst>
        </pc:spChg>
        <pc:spChg chg="add mod">
          <ac:chgData name="Mol, R.L. (Robert)" userId="37eeace6-4c7f-4ec2-82b4-776ce86ad3d7" providerId="ADAL" clId="{0D829F24-CCA8-4473-91B8-E099AEE24CEC}" dt="2024-10-02T14:40:50.446" v="7023" actId="1076"/>
          <ac:spMkLst>
            <pc:docMk/>
            <pc:sldMk cId="3930203158" sldId="292"/>
            <ac:spMk id="12" creationId="{14E79571-4576-08F7-3BC0-F1F36FF5F34F}"/>
          </ac:spMkLst>
        </pc:spChg>
        <pc:spChg chg="del">
          <ac:chgData name="Mol, R.L. (Robert)" userId="37eeace6-4c7f-4ec2-82b4-776ce86ad3d7" providerId="ADAL" clId="{0D829F24-CCA8-4473-91B8-E099AEE24CEC}" dt="2024-10-02T14:36:22.419" v="6822" actId="478"/>
          <ac:spMkLst>
            <pc:docMk/>
            <pc:sldMk cId="3930203158" sldId="292"/>
            <ac:spMk id="13" creationId="{DC848F93-2E29-2CE7-DF66-E8C402A276DA}"/>
          </ac:spMkLst>
        </pc:spChg>
      </pc:sldChg>
      <pc:sldChg chg="addSp delSp modSp add mod">
        <pc:chgData name="Mol, R.L. (Robert)" userId="37eeace6-4c7f-4ec2-82b4-776ce86ad3d7" providerId="ADAL" clId="{0D829F24-CCA8-4473-91B8-E099AEE24CEC}" dt="2024-10-02T14:38:54.278" v="7004" actId="1076"/>
        <pc:sldMkLst>
          <pc:docMk/>
          <pc:sldMk cId="3251628962" sldId="293"/>
        </pc:sldMkLst>
        <pc:spChg chg="add del mod">
          <ac:chgData name="Mol, R.L. (Robert)" userId="37eeace6-4c7f-4ec2-82b4-776ce86ad3d7" providerId="ADAL" clId="{0D829F24-CCA8-4473-91B8-E099AEE24CEC}" dt="2024-10-02T14:38:51.275" v="7002" actId="478"/>
          <ac:spMkLst>
            <pc:docMk/>
            <pc:sldMk cId="3251628962" sldId="293"/>
            <ac:spMk id="3" creationId="{D84B8AAB-18D1-1471-84A3-C31A258476D9}"/>
          </ac:spMkLst>
        </pc:spChg>
        <pc:spChg chg="mod">
          <ac:chgData name="Mol, R.L. (Robert)" userId="37eeace6-4c7f-4ec2-82b4-776ce86ad3d7" providerId="ADAL" clId="{0D829F24-CCA8-4473-91B8-E099AEE24CEC}" dt="2024-10-02T14:38:44.421" v="6997" actId="6549"/>
          <ac:spMkLst>
            <pc:docMk/>
            <pc:sldMk cId="3251628962" sldId="293"/>
            <ac:spMk id="4" creationId="{8D0A84D6-87F5-7644-6898-5DE2C4C3A7DA}"/>
          </ac:spMkLst>
        </pc:spChg>
        <pc:spChg chg="del mod">
          <ac:chgData name="Mol, R.L. (Robert)" userId="37eeace6-4c7f-4ec2-82b4-776ce86ad3d7" providerId="ADAL" clId="{0D829F24-CCA8-4473-91B8-E099AEE24CEC}" dt="2024-10-02T14:38:46.491" v="6999" actId="478"/>
          <ac:spMkLst>
            <pc:docMk/>
            <pc:sldMk cId="3251628962" sldId="293"/>
            <ac:spMk id="7" creationId="{1AAF51AA-1EFB-EA45-9AC5-7EA80F08FB87}"/>
          </ac:spMkLst>
        </pc:spChg>
        <pc:spChg chg="add del">
          <ac:chgData name="Mol, R.L. (Robert)" userId="37eeace6-4c7f-4ec2-82b4-776ce86ad3d7" providerId="ADAL" clId="{0D829F24-CCA8-4473-91B8-E099AEE24CEC}" dt="2024-10-02T14:38:47.332" v="7001" actId="22"/>
          <ac:spMkLst>
            <pc:docMk/>
            <pc:sldMk cId="3251628962" sldId="293"/>
            <ac:spMk id="8" creationId="{4E92704D-C853-0EAF-4BF9-582E3E348914}"/>
          </ac:spMkLst>
        </pc:spChg>
        <pc:spChg chg="del mod">
          <ac:chgData name="Mol, R.L. (Robert)" userId="37eeace6-4c7f-4ec2-82b4-776ce86ad3d7" providerId="ADAL" clId="{0D829F24-CCA8-4473-91B8-E099AEE24CEC}" dt="2024-10-02T14:38:46.491" v="6999" actId="478"/>
          <ac:spMkLst>
            <pc:docMk/>
            <pc:sldMk cId="3251628962" sldId="293"/>
            <ac:spMk id="10" creationId="{953DFB74-FAFC-8311-2A6F-508CAB1758B7}"/>
          </ac:spMkLst>
        </pc:spChg>
        <pc:spChg chg="add mod">
          <ac:chgData name="Mol, R.L. (Robert)" userId="37eeace6-4c7f-4ec2-82b4-776ce86ad3d7" providerId="ADAL" clId="{0D829F24-CCA8-4473-91B8-E099AEE24CEC}" dt="2024-10-02T14:38:54.278" v="7004" actId="1076"/>
          <ac:spMkLst>
            <pc:docMk/>
            <pc:sldMk cId="3251628962" sldId="293"/>
            <ac:spMk id="11" creationId="{9C7D6D04-975E-7237-F0AA-5FD91115975B}"/>
          </ac:spMkLst>
        </pc:spChg>
      </pc:sldChg>
      <pc:sldChg chg="addSp delSp modSp add mod">
        <pc:chgData name="Mol, R.L. (Robert)" userId="37eeace6-4c7f-4ec2-82b4-776ce86ad3d7" providerId="ADAL" clId="{0D829F24-CCA8-4473-91B8-E099AEE24CEC}" dt="2024-10-02T14:42:30.926" v="7050" actId="1076"/>
        <pc:sldMkLst>
          <pc:docMk/>
          <pc:sldMk cId="2986005607" sldId="294"/>
        </pc:sldMkLst>
        <pc:spChg chg="add del mod">
          <ac:chgData name="Mol, R.L. (Robert)" userId="37eeace6-4c7f-4ec2-82b4-776ce86ad3d7" providerId="ADAL" clId="{0D829F24-CCA8-4473-91B8-E099AEE24CEC}" dt="2024-10-02T14:41:18.412" v="7042" actId="478"/>
          <ac:spMkLst>
            <pc:docMk/>
            <pc:sldMk cId="2986005607" sldId="294"/>
            <ac:spMk id="3" creationId="{7909B66A-4D46-1ACD-FD51-C83482A908B9}"/>
          </ac:spMkLst>
        </pc:spChg>
        <pc:spChg chg="mod">
          <ac:chgData name="Mol, R.L. (Robert)" userId="37eeace6-4c7f-4ec2-82b4-776ce86ad3d7" providerId="ADAL" clId="{0D829F24-CCA8-4473-91B8-E099AEE24CEC}" dt="2024-10-02T14:41:13.731" v="7039" actId="20577"/>
          <ac:spMkLst>
            <pc:docMk/>
            <pc:sldMk cId="2986005607" sldId="294"/>
            <ac:spMk id="4" creationId="{8D0A84D6-87F5-7644-6898-5DE2C4C3A7DA}"/>
          </ac:spMkLst>
        </pc:spChg>
        <pc:spChg chg="del mod">
          <ac:chgData name="Mol, R.L. (Robert)" userId="37eeace6-4c7f-4ec2-82b4-776ce86ad3d7" providerId="ADAL" clId="{0D829F24-CCA8-4473-91B8-E099AEE24CEC}" dt="2024-10-02T14:41:16.404" v="7041" actId="478"/>
          <ac:spMkLst>
            <pc:docMk/>
            <pc:sldMk cId="2986005607" sldId="294"/>
            <ac:spMk id="7" creationId="{1AAF51AA-1EFB-EA45-9AC5-7EA80F08FB87}"/>
          </ac:spMkLst>
        </pc:spChg>
        <pc:spChg chg="add mod">
          <ac:chgData name="Mol, R.L. (Robert)" userId="37eeace6-4c7f-4ec2-82b4-776ce86ad3d7" providerId="ADAL" clId="{0D829F24-CCA8-4473-91B8-E099AEE24CEC}" dt="2024-10-02T14:41:56.617" v="7047"/>
          <ac:spMkLst>
            <pc:docMk/>
            <pc:sldMk cId="2986005607" sldId="294"/>
            <ac:spMk id="8" creationId="{687BC1A0-0098-B6E7-48DB-E0F327747203}"/>
          </ac:spMkLst>
        </pc:spChg>
        <pc:spChg chg="del mod">
          <ac:chgData name="Mol, R.L. (Robert)" userId="37eeace6-4c7f-4ec2-82b4-776ce86ad3d7" providerId="ADAL" clId="{0D829F24-CCA8-4473-91B8-E099AEE24CEC}" dt="2024-10-02T14:41:16.404" v="7041" actId="478"/>
          <ac:spMkLst>
            <pc:docMk/>
            <pc:sldMk cId="2986005607" sldId="294"/>
            <ac:spMk id="10" creationId="{953DFB74-FAFC-8311-2A6F-508CAB1758B7}"/>
          </ac:spMkLst>
        </pc:spChg>
        <pc:spChg chg="del">
          <ac:chgData name="Mol, R.L. (Robert)" userId="37eeace6-4c7f-4ec2-82b4-776ce86ad3d7" providerId="ADAL" clId="{0D829F24-CCA8-4473-91B8-E099AEE24CEC}" dt="2024-10-02T14:41:16.404" v="7041" actId="478"/>
          <ac:spMkLst>
            <pc:docMk/>
            <pc:sldMk cId="2986005607" sldId="294"/>
            <ac:spMk id="12" creationId="{14E79571-4576-08F7-3BC0-F1F36FF5F34F}"/>
          </ac:spMkLst>
        </pc:spChg>
        <pc:picChg chg="add mod">
          <ac:chgData name="Mol, R.L. (Robert)" userId="37eeace6-4c7f-4ec2-82b4-776ce86ad3d7" providerId="ADAL" clId="{0D829F24-CCA8-4473-91B8-E099AEE24CEC}" dt="2024-10-02T14:42:30.926" v="7050" actId="1076"/>
          <ac:picMkLst>
            <pc:docMk/>
            <pc:sldMk cId="2986005607" sldId="294"/>
            <ac:picMk id="11" creationId="{B8F2E0B0-2B1A-4262-9F33-F60C88CC0E22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7:25:32.828" v="7119" actId="5793"/>
        <pc:sldMkLst>
          <pc:docMk/>
          <pc:sldMk cId="2392358997" sldId="295"/>
        </pc:sldMkLst>
        <pc:spChg chg="add mod">
          <ac:chgData name="Mol, R.L. (Robert)" userId="37eeace6-4c7f-4ec2-82b4-776ce86ad3d7" providerId="ADAL" clId="{0D829F24-CCA8-4473-91B8-E099AEE24CEC}" dt="2024-10-02T17:25:32.828" v="7119" actId="5793"/>
          <ac:spMkLst>
            <pc:docMk/>
            <pc:sldMk cId="2392358997" sldId="295"/>
            <ac:spMk id="3" creationId="{81615886-F893-ABB4-1038-2F3F848AA0AE}"/>
          </ac:spMkLst>
        </pc:spChg>
        <pc:spChg chg="mod">
          <ac:chgData name="Mol, R.L. (Robert)" userId="37eeace6-4c7f-4ec2-82b4-776ce86ad3d7" providerId="ADAL" clId="{0D829F24-CCA8-4473-91B8-E099AEE24CEC}" dt="2024-10-02T17:24:49.569" v="7103" actId="20577"/>
          <ac:spMkLst>
            <pc:docMk/>
            <pc:sldMk cId="2392358997" sldId="295"/>
            <ac:spMk id="4" creationId="{8D0A84D6-87F5-7644-6898-5DE2C4C3A7DA}"/>
          </ac:spMkLst>
        </pc:spChg>
        <pc:spChg chg="del">
          <ac:chgData name="Mol, R.L. (Robert)" userId="37eeace6-4c7f-4ec2-82b4-776ce86ad3d7" providerId="ADAL" clId="{0D829F24-CCA8-4473-91B8-E099AEE24CEC}" dt="2024-10-02T17:25:12.823" v="7106" actId="478"/>
          <ac:spMkLst>
            <pc:docMk/>
            <pc:sldMk cId="2392358997" sldId="295"/>
            <ac:spMk id="11" creationId="{9C7D6D04-975E-7237-F0AA-5FD91115975B}"/>
          </ac:spMkLst>
        </pc:spChg>
      </pc:sldChg>
      <pc:sldChg chg="addSp delSp modSp add mod">
        <pc:chgData name="Mol, R.L. (Robert)" userId="37eeace6-4c7f-4ec2-82b4-776ce86ad3d7" providerId="ADAL" clId="{0D829F24-CCA8-4473-91B8-E099AEE24CEC}" dt="2024-10-02T17:26:52.623" v="7134" actId="1076"/>
        <pc:sldMkLst>
          <pc:docMk/>
          <pc:sldMk cId="751285355" sldId="296"/>
        </pc:sldMkLst>
        <pc:spChg chg="add mod">
          <ac:chgData name="Mol, R.L. (Robert)" userId="37eeace6-4c7f-4ec2-82b4-776ce86ad3d7" providerId="ADAL" clId="{0D829F24-CCA8-4473-91B8-E099AEE24CEC}" dt="2024-10-02T17:26:42.721" v="7131"/>
          <ac:spMkLst>
            <pc:docMk/>
            <pc:sldMk cId="751285355" sldId="296"/>
            <ac:spMk id="2" creationId="{6D55586F-2A9B-9051-7505-1787CDB7C62F}"/>
          </ac:spMkLst>
        </pc:spChg>
        <pc:spChg chg="del">
          <ac:chgData name="Mol, R.L. (Robert)" userId="37eeace6-4c7f-4ec2-82b4-776ce86ad3d7" providerId="ADAL" clId="{0D829F24-CCA8-4473-91B8-E099AEE24CEC}" dt="2024-10-02T17:26:42.401" v="7130" actId="478"/>
          <ac:spMkLst>
            <pc:docMk/>
            <pc:sldMk cId="751285355" sldId="296"/>
            <ac:spMk id="3" creationId="{81615886-F893-ABB4-1038-2F3F848AA0AE}"/>
          </ac:spMkLst>
        </pc:spChg>
        <pc:spChg chg="add mod">
          <ac:chgData name="Mol, R.L. (Robert)" userId="37eeace6-4c7f-4ec2-82b4-776ce86ad3d7" providerId="ADAL" clId="{0D829F24-CCA8-4473-91B8-E099AEE24CEC}" dt="2024-10-02T17:26:42.721" v="7131"/>
          <ac:spMkLst>
            <pc:docMk/>
            <pc:sldMk cId="751285355" sldId="296"/>
            <ac:spMk id="6" creationId="{FEFEC6D7-8806-788A-C3A1-B8BB480C7334}"/>
          </ac:spMkLst>
        </pc:spChg>
        <pc:spChg chg="add mod">
          <ac:chgData name="Mol, R.L. (Robert)" userId="37eeace6-4c7f-4ec2-82b4-776ce86ad3d7" providerId="ADAL" clId="{0D829F24-CCA8-4473-91B8-E099AEE24CEC}" dt="2024-10-02T17:26:52.623" v="7134" actId="1076"/>
          <ac:spMkLst>
            <pc:docMk/>
            <pc:sldMk cId="751285355" sldId="296"/>
            <ac:spMk id="8" creationId="{ED7AE416-624E-47A9-5E63-20BEC80EEB98}"/>
          </ac:spMkLst>
        </pc:spChg>
        <pc:spChg chg="add mod">
          <ac:chgData name="Mol, R.L. (Robert)" userId="37eeace6-4c7f-4ec2-82b4-776ce86ad3d7" providerId="ADAL" clId="{0D829F24-CCA8-4473-91B8-E099AEE24CEC}" dt="2024-10-02T17:26:52.623" v="7134" actId="1076"/>
          <ac:spMkLst>
            <pc:docMk/>
            <pc:sldMk cId="751285355" sldId="296"/>
            <ac:spMk id="9" creationId="{10E60FAD-954E-3FD0-33C4-A15B27ED1E84}"/>
          </ac:spMkLst>
        </pc:spChg>
        <pc:picChg chg="add mod">
          <ac:chgData name="Mol, R.L. (Robert)" userId="37eeace6-4c7f-4ec2-82b4-776ce86ad3d7" providerId="ADAL" clId="{0D829F24-CCA8-4473-91B8-E099AEE24CEC}" dt="2024-10-02T17:26:45.885" v="7132"/>
          <ac:picMkLst>
            <pc:docMk/>
            <pc:sldMk cId="751285355" sldId="296"/>
            <ac:picMk id="7" creationId="{2BB75F60-F401-5E4D-F15A-31AFA7146840}"/>
          </ac:picMkLst>
        </pc:picChg>
      </pc:sldChg>
      <pc:sldChg chg="addSp modSp add del mod">
        <pc:chgData name="Mol, R.L. (Robert)" userId="37eeace6-4c7f-4ec2-82b4-776ce86ad3d7" providerId="ADAL" clId="{0D829F24-CCA8-4473-91B8-E099AEE24CEC}" dt="2024-10-02T17:26:24.175" v="7128" actId="47"/>
        <pc:sldMkLst>
          <pc:docMk/>
          <pc:sldMk cId="1302470672" sldId="296"/>
        </pc:sldMkLst>
        <pc:spChg chg="add mod">
          <ac:chgData name="Mol, R.L. (Robert)" userId="37eeace6-4c7f-4ec2-82b4-776ce86ad3d7" providerId="ADAL" clId="{0D829F24-CCA8-4473-91B8-E099AEE24CEC}" dt="2024-10-02T17:25:58.226" v="7127" actId="403"/>
          <ac:spMkLst>
            <pc:docMk/>
            <pc:sldMk cId="1302470672" sldId="296"/>
            <ac:spMk id="6" creationId="{CD7CE883-76B2-8173-3020-4034C4186D74}"/>
          </ac:spMkLst>
        </pc:spChg>
      </pc:sldChg>
      <pc:sldChg chg="delSp add mod setBg">
        <pc:chgData name="Mol, R.L. (Robert)" userId="37eeace6-4c7f-4ec2-82b4-776ce86ad3d7" providerId="ADAL" clId="{0D829F24-CCA8-4473-91B8-E099AEE24CEC}" dt="2024-10-02T17:41:29.539" v="7515"/>
        <pc:sldMkLst>
          <pc:docMk/>
          <pc:sldMk cId="3119481111" sldId="506"/>
        </pc:sldMkLst>
        <pc:picChg chg="del">
          <ac:chgData name="Mol, R.L. (Robert)" userId="37eeace6-4c7f-4ec2-82b4-776ce86ad3d7" providerId="ADAL" clId="{0D829F24-CCA8-4473-91B8-E099AEE24CEC}" dt="2024-10-02T17:28:55.450" v="7363" actId="478"/>
          <ac:picMkLst>
            <pc:docMk/>
            <pc:sldMk cId="3119481111" sldId="506"/>
            <ac:picMk id="2" creationId="{25515F1B-6364-70DF-1D32-747F271A8B2C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33.780" v="7516"/>
        <pc:sldMkLst>
          <pc:docMk/>
          <pc:sldMk cId="2263511354" sldId="507"/>
        </pc:sldMkLst>
        <pc:picChg chg="del">
          <ac:chgData name="Mol, R.L. (Robert)" userId="37eeace6-4c7f-4ec2-82b4-776ce86ad3d7" providerId="ADAL" clId="{0D829F24-CCA8-4473-91B8-E099AEE24CEC}" dt="2024-10-02T17:28:57.865" v="7364" actId="478"/>
          <ac:picMkLst>
            <pc:docMk/>
            <pc:sldMk cId="2263511354" sldId="507"/>
            <ac:picMk id="2" creationId="{E2FE39F7-01F2-C40D-F282-D2F1AFB28749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35.943" v="7517"/>
        <pc:sldMkLst>
          <pc:docMk/>
          <pc:sldMk cId="1599597524" sldId="508"/>
        </pc:sldMkLst>
        <pc:picChg chg="del">
          <ac:chgData name="Mol, R.L. (Robert)" userId="37eeace6-4c7f-4ec2-82b4-776ce86ad3d7" providerId="ADAL" clId="{0D829F24-CCA8-4473-91B8-E099AEE24CEC}" dt="2024-10-02T17:28:59.829" v="7365" actId="478"/>
          <ac:picMkLst>
            <pc:docMk/>
            <pc:sldMk cId="1599597524" sldId="508"/>
            <ac:picMk id="2" creationId="{56FEAA3A-56B0-487F-2E9D-BA024DDF48EF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37.898" v="7518"/>
        <pc:sldMkLst>
          <pc:docMk/>
          <pc:sldMk cId="1794761195" sldId="509"/>
        </pc:sldMkLst>
        <pc:picChg chg="del">
          <ac:chgData name="Mol, R.L. (Robert)" userId="37eeace6-4c7f-4ec2-82b4-776ce86ad3d7" providerId="ADAL" clId="{0D829F24-CCA8-4473-91B8-E099AEE24CEC}" dt="2024-10-02T17:29:01.721" v="7366" actId="478"/>
          <ac:picMkLst>
            <pc:docMk/>
            <pc:sldMk cId="1794761195" sldId="509"/>
            <ac:picMk id="2" creationId="{753180B6-C6F2-E374-2BC3-21C5571857C0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44.228" v="7521"/>
        <pc:sldMkLst>
          <pc:docMk/>
          <pc:sldMk cId="4032199068" sldId="511"/>
        </pc:sldMkLst>
        <pc:picChg chg="del">
          <ac:chgData name="Mol, R.L. (Robert)" userId="37eeace6-4c7f-4ec2-82b4-776ce86ad3d7" providerId="ADAL" clId="{0D829F24-CCA8-4473-91B8-E099AEE24CEC}" dt="2024-10-02T17:29:07.195" v="7369" actId="478"/>
          <ac:picMkLst>
            <pc:docMk/>
            <pc:sldMk cId="4032199068" sldId="511"/>
            <ac:picMk id="3" creationId="{23D4084C-98B1-151A-06F4-2187072A518C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46.191" v="7522"/>
        <pc:sldMkLst>
          <pc:docMk/>
          <pc:sldMk cId="2619517235" sldId="512"/>
        </pc:sldMkLst>
        <pc:picChg chg="del">
          <ac:chgData name="Mol, R.L. (Robert)" userId="37eeace6-4c7f-4ec2-82b4-776ce86ad3d7" providerId="ADAL" clId="{0D829F24-CCA8-4473-91B8-E099AEE24CEC}" dt="2024-10-02T17:29:08.845" v="7370" actId="478"/>
          <ac:picMkLst>
            <pc:docMk/>
            <pc:sldMk cId="2619517235" sldId="512"/>
            <ac:picMk id="2" creationId="{CF87AF45-6A52-3ACF-FD8A-191103692120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47.635" v="7523"/>
        <pc:sldMkLst>
          <pc:docMk/>
          <pc:sldMk cId="1395836919" sldId="513"/>
        </pc:sldMkLst>
        <pc:picChg chg="del">
          <ac:chgData name="Mol, R.L. (Robert)" userId="37eeace6-4c7f-4ec2-82b4-776ce86ad3d7" providerId="ADAL" clId="{0D829F24-CCA8-4473-91B8-E099AEE24CEC}" dt="2024-10-02T17:29:10.361" v="7371" actId="478"/>
          <ac:picMkLst>
            <pc:docMk/>
            <pc:sldMk cId="1395836919" sldId="513"/>
            <ac:picMk id="2" creationId="{A7674B9E-8857-B68F-7CC1-85D84FBFEBC1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41.587" v="7520"/>
        <pc:sldMkLst>
          <pc:docMk/>
          <pc:sldMk cId="29842928" sldId="514"/>
        </pc:sldMkLst>
        <pc:picChg chg="del">
          <ac:chgData name="Mol, R.L. (Robert)" userId="37eeace6-4c7f-4ec2-82b4-776ce86ad3d7" providerId="ADAL" clId="{0D829F24-CCA8-4473-91B8-E099AEE24CEC}" dt="2024-10-02T17:29:05.441" v="7368" actId="478"/>
          <ac:picMkLst>
            <pc:docMk/>
            <pc:sldMk cId="29842928" sldId="514"/>
            <ac:picMk id="4" creationId="{BB0B81E0-CD6F-A3B5-B4B9-489EF615E43A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49.046" v="7524"/>
        <pc:sldMkLst>
          <pc:docMk/>
          <pc:sldMk cId="120825861" sldId="515"/>
        </pc:sldMkLst>
        <pc:picChg chg="del">
          <ac:chgData name="Mol, R.L. (Robert)" userId="37eeace6-4c7f-4ec2-82b4-776ce86ad3d7" providerId="ADAL" clId="{0D829F24-CCA8-4473-91B8-E099AEE24CEC}" dt="2024-10-02T17:29:12.160" v="7372" actId="478"/>
          <ac:picMkLst>
            <pc:docMk/>
            <pc:sldMk cId="120825861" sldId="515"/>
            <ac:picMk id="4" creationId="{5B2400B1-7382-12B8-330C-9FE31510F95B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50.567" v="7525"/>
        <pc:sldMkLst>
          <pc:docMk/>
          <pc:sldMk cId="3353010561" sldId="516"/>
        </pc:sldMkLst>
        <pc:picChg chg="del">
          <ac:chgData name="Mol, R.L. (Robert)" userId="37eeace6-4c7f-4ec2-82b4-776ce86ad3d7" providerId="ADAL" clId="{0D829F24-CCA8-4473-91B8-E099AEE24CEC}" dt="2024-10-02T17:29:13.781" v="7373" actId="478"/>
          <ac:picMkLst>
            <pc:docMk/>
            <pc:sldMk cId="3353010561" sldId="516"/>
            <ac:picMk id="3" creationId="{D6B66996-E582-C6E6-F82B-FA3B0632315D}"/>
          </ac:picMkLst>
        </pc:picChg>
      </pc:sldChg>
      <pc:sldChg chg="delSp add mod setBg">
        <pc:chgData name="Mol, R.L. (Robert)" userId="37eeace6-4c7f-4ec2-82b4-776ce86ad3d7" providerId="ADAL" clId="{0D829F24-CCA8-4473-91B8-E099AEE24CEC}" dt="2024-10-02T17:41:39.812" v="7519"/>
        <pc:sldMkLst>
          <pc:docMk/>
          <pc:sldMk cId="2427699212" sldId="523"/>
        </pc:sldMkLst>
        <pc:picChg chg="del">
          <ac:chgData name="Mol, R.L. (Robert)" userId="37eeace6-4c7f-4ec2-82b4-776ce86ad3d7" providerId="ADAL" clId="{0D829F24-CCA8-4473-91B8-E099AEE24CEC}" dt="2024-10-02T17:29:03.639" v="7367" actId="478"/>
          <ac:picMkLst>
            <pc:docMk/>
            <pc:sldMk cId="2427699212" sldId="523"/>
            <ac:picMk id="2" creationId="{C5D07F76-239A-4150-8C39-7C30EF47032F}"/>
          </ac:picMkLst>
        </pc:picChg>
      </pc:sldChg>
      <pc:sldChg chg="add">
        <pc:chgData name="Mol, R.L. (Robert)" userId="37eeace6-4c7f-4ec2-82b4-776ce86ad3d7" providerId="ADAL" clId="{0D829F24-CCA8-4473-91B8-E099AEE24CEC}" dt="2024-10-02T17:27:14.888" v="7135"/>
        <pc:sldMkLst>
          <pc:docMk/>
          <pc:sldMk cId="1041792154" sldId="546"/>
        </pc:sldMkLst>
      </pc:sldChg>
      <pc:sldChg chg="add">
        <pc:chgData name="Mol, R.L. (Robert)" userId="37eeace6-4c7f-4ec2-82b4-776ce86ad3d7" providerId="ADAL" clId="{0D829F24-CCA8-4473-91B8-E099AEE24CEC}" dt="2024-10-02T17:27:14.888" v="7135"/>
        <pc:sldMkLst>
          <pc:docMk/>
          <pc:sldMk cId="3335855137" sldId="547"/>
        </pc:sldMkLst>
      </pc:sldChg>
      <pc:sldChg chg="modSp add mod">
        <pc:chgData name="Mol, R.L. (Robert)" userId="37eeace6-4c7f-4ec2-82b4-776ce86ad3d7" providerId="ADAL" clId="{0D829F24-CCA8-4473-91B8-E099AEE24CEC}" dt="2024-10-02T17:27:14.947" v="7136" actId="27636"/>
        <pc:sldMkLst>
          <pc:docMk/>
          <pc:sldMk cId="3546914186" sldId="548"/>
        </pc:sldMkLst>
        <pc:spChg chg="mod">
          <ac:chgData name="Mol, R.L. (Robert)" userId="37eeace6-4c7f-4ec2-82b4-776ce86ad3d7" providerId="ADAL" clId="{0D829F24-CCA8-4473-91B8-E099AEE24CEC}" dt="2024-10-02T17:27:14.947" v="7136" actId="27636"/>
          <ac:spMkLst>
            <pc:docMk/>
            <pc:sldMk cId="3546914186" sldId="548"/>
            <ac:spMk id="3" creationId="{7563B02A-2559-32AF-C169-9E14D4456182}"/>
          </ac:spMkLst>
        </pc:spChg>
      </pc:sldChg>
      <pc:sldChg chg="add">
        <pc:chgData name="Mol, R.L. (Robert)" userId="37eeace6-4c7f-4ec2-82b4-776ce86ad3d7" providerId="ADAL" clId="{0D829F24-CCA8-4473-91B8-E099AEE24CEC}" dt="2024-10-02T17:27:14.888" v="7135"/>
        <pc:sldMkLst>
          <pc:docMk/>
          <pc:sldMk cId="1819393857" sldId="549"/>
        </pc:sldMkLst>
      </pc:sldChg>
      <pc:sldChg chg="delSp modSp add mod">
        <pc:chgData name="Mol, R.L. (Robert)" userId="37eeace6-4c7f-4ec2-82b4-776ce86ad3d7" providerId="ADAL" clId="{0D829F24-CCA8-4473-91B8-E099AEE24CEC}" dt="2024-10-02T17:27:44.743" v="7204" actId="403"/>
        <pc:sldMkLst>
          <pc:docMk/>
          <pc:sldMk cId="2687783544" sldId="550"/>
        </pc:sldMkLst>
        <pc:spChg chg="mod">
          <ac:chgData name="Mol, R.L. (Robert)" userId="37eeace6-4c7f-4ec2-82b4-776ce86ad3d7" providerId="ADAL" clId="{0D829F24-CCA8-4473-91B8-E099AEE24CEC}" dt="2024-10-02T17:27:44.743" v="7204" actId="403"/>
          <ac:spMkLst>
            <pc:docMk/>
            <pc:sldMk cId="2687783544" sldId="550"/>
            <ac:spMk id="2" creationId="{6D55586F-2A9B-9051-7505-1787CDB7C62F}"/>
          </ac:spMkLst>
        </pc:spChg>
        <pc:spChg chg="mod">
          <ac:chgData name="Mol, R.L. (Robert)" userId="37eeace6-4c7f-4ec2-82b4-776ce86ad3d7" providerId="ADAL" clId="{0D829F24-CCA8-4473-91B8-E099AEE24CEC}" dt="2024-10-02T17:27:26.263" v="7177" actId="6549"/>
          <ac:spMkLst>
            <pc:docMk/>
            <pc:sldMk cId="2687783544" sldId="550"/>
            <ac:spMk id="4" creationId="{8D0A84D6-87F5-7644-6898-5DE2C4C3A7DA}"/>
          </ac:spMkLst>
        </pc:spChg>
        <pc:spChg chg="del">
          <ac:chgData name="Mol, R.L. (Robert)" userId="37eeace6-4c7f-4ec2-82b4-776ce86ad3d7" providerId="ADAL" clId="{0D829F24-CCA8-4473-91B8-E099AEE24CEC}" dt="2024-10-02T17:27:37.122" v="7199" actId="478"/>
          <ac:spMkLst>
            <pc:docMk/>
            <pc:sldMk cId="2687783544" sldId="550"/>
            <ac:spMk id="6" creationId="{FEFEC6D7-8806-788A-C3A1-B8BB480C7334}"/>
          </ac:spMkLst>
        </pc:spChg>
        <pc:spChg chg="del">
          <ac:chgData name="Mol, R.L. (Robert)" userId="37eeace6-4c7f-4ec2-82b4-776ce86ad3d7" providerId="ADAL" clId="{0D829F24-CCA8-4473-91B8-E099AEE24CEC}" dt="2024-10-02T17:27:37.122" v="7199" actId="478"/>
          <ac:spMkLst>
            <pc:docMk/>
            <pc:sldMk cId="2687783544" sldId="550"/>
            <ac:spMk id="8" creationId="{ED7AE416-624E-47A9-5E63-20BEC80EEB98}"/>
          </ac:spMkLst>
        </pc:spChg>
        <pc:spChg chg="del">
          <ac:chgData name="Mol, R.L. (Robert)" userId="37eeace6-4c7f-4ec2-82b4-776ce86ad3d7" providerId="ADAL" clId="{0D829F24-CCA8-4473-91B8-E099AEE24CEC}" dt="2024-10-02T17:27:37.122" v="7199" actId="478"/>
          <ac:spMkLst>
            <pc:docMk/>
            <pc:sldMk cId="2687783544" sldId="550"/>
            <ac:spMk id="9" creationId="{10E60FAD-954E-3FD0-33C4-A15B27ED1E84}"/>
          </ac:spMkLst>
        </pc:spChg>
        <pc:picChg chg="del">
          <ac:chgData name="Mol, R.L. (Robert)" userId="37eeace6-4c7f-4ec2-82b4-776ce86ad3d7" providerId="ADAL" clId="{0D829F24-CCA8-4473-91B8-E099AEE24CEC}" dt="2024-10-02T17:27:37.122" v="7199" actId="478"/>
          <ac:picMkLst>
            <pc:docMk/>
            <pc:sldMk cId="2687783544" sldId="550"/>
            <ac:picMk id="7" creationId="{2BB75F60-F401-5E4D-F15A-31AFA7146840}"/>
          </ac:picMkLst>
        </pc:picChg>
      </pc:sldChg>
      <pc:sldChg chg="modSp add mod">
        <pc:chgData name="Mol, R.L. (Robert)" userId="37eeace6-4c7f-4ec2-82b4-776ce86ad3d7" providerId="ADAL" clId="{0D829F24-CCA8-4473-91B8-E099AEE24CEC}" dt="2024-10-02T17:28:41.897" v="7361" actId="404"/>
        <pc:sldMkLst>
          <pc:docMk/>
          <pc:sldMk cId="1726100628" sldId="551"/>
        </pc:sldMkLst>
        <pc:spChg chg="mod">
          <ac:chgData name="Mol, R.L. (Robert)" userId="37eeace6-4c7f-4ec2-82b4-776ce86ad3d7" providerId="ADAL" clId="{0D829F24-CCA8-4473-91B8-E099AEE24CEC}" dt="2024-10-02T17:28:41.897" v="7361" actId="404"/>
          <ac:spMkLst>
            <pc:docMk/>
            <pc:sldMk cId="1726100628" sldId="551"/>
            <ac:spMk id="2" creationId="{6D55586F-2A9B-9051-7505-1787CDB7C62F}"/>
          </ac:spMkLst>
        </pc:spChg>
        <pc:spChg chg="mod">
          <ac:chgData name="Mol, R.L. (Robert)" userId="37eeace6-4c7f-4ec2-82b4-776ce86ad3d7" providerId="ADAL" clId="{0D829F24-CCA8-4473-91B8-E099AEE24CEC}" dt="2024-10-02T17:28:11.893" v="7217" actId="20577"/>
          <ac:spMkLst>
            <pc:docMk/>
            <pc:sldMk cId="1726100628" sldId="551"/>
            <ac:spMk id="4" creationId="{8D0A84D6-87F5-7644-6898-5DE2C4C3A7DA}"/>
          </ac:spMkLst>
        </pc:spChg>
      </pc:sldChg>
      <pc:sldChg chg="new del">
        <pc:chgData name="Mol, R.L. (Robert)" userId="37eeace6-4c7f-4ec2-82b4-776ce86ad3d7" providerId="ADAL" clId="{0D829F24-CCA8-4473-91B8-E099AEE24CEC}" dt="2024-10-02T17:27:56.946" v="7206" actId="680"/>
        <pc:sldMkLst>
          <pc:docMk/>
          <pc:sldMk cId="3262672737" sldId="551"/>
        </pc:sldMkLst>
      </pc:sldChg>
      <pc:sldChg chg="addSp delSp modSp add mod">
        <pc:chgData name="Mol, R.L. (Robert)" userId="37eeace6-4c7f-4ec2-82b4-776ce86ad3d7" providerId="ADAL" clId="{0D829F24-CCA8-4473-91B8-E099AEE24CEC}" dt="2024-10-02T17:29:48.880" v="7416" actId="1076"/>
        <pc:sldMkLst>
          <pc:docMk/>
          <pc:sldMk cId="4046863427" sldId="552"/>
        </pc:sldMkLst>
        <pc:spChg chg="del">
          <ac:chgData name="Mol, R.L. (Robert)" userId="37eeace6-4c7f-4ec2-82b4-776ce86ad3d7" providerId="ADAL" clId="{0D829F24-CCA8-4473-91B8-E099AEE24CEC}" dt="2024-10-02T17:29:40.077" v="7413" actId="478"/>
          <ac:spMkLst>
            <pc:docMk/>
            <pc:sldMk cId="4046863427" sldId="552"/>
            <ac:spMk id="2" creationId="{6D55586F-2A9B-9051-7505-1787CDB7C62F}"/>
          </ac:spMkLst>
        </pc:spChg>
        <pc:spChg chg="mod">
          <ac:chgData name="Mol, R.L. (Robert)" userId="37eeace6-4c7f-4ec2-82b4-776ce86ad3d7" providerId="ADAL" clId="{0D829F24-CCA8-4473-91B8-E099AEE24CEC}" dt="2024-10-02T17:29:37.137" v="7412" actId="20577"/>
          <ac:spMkLst>
            <pc:docMk/>
            <pc:sldMk cId="4046863427" sldId="552"/>
            <ac:spMk id="4" creationId="{8D0A84D6-87F5-7644-6898-5DE2C4C3A7DA}"/>
          </ac:spMkLst>
        </pc:spChg>
        <pc:spChg chg="add del mod">
          <ac:chgData name="Mol, R.L. (Robert)" userId="37eeace6-4c7f-4ec2-82b4-776ce86ad3d7" providerId="ADAL" clId="{0D829F24-CCA8-4473-91B8-E099AEE24CEC}" dt="2024-10-02T17:29:42.912" v="7414" actId="478"/>
          <ac:spMkLst>
            <pc:docMk/>
            <pc:sldMk cId="4046863427" sldId="552"/>
            <ac:spMk id="6" creationId="{BBB72F87-E47E-3E40-76C5-A9C30FA83C3C}"/>
          </ac:spMkLst>
        </pc:spChg>
        <pc:spChg chg="add mod">
          <ac:chgData name="Mol, R.L. (Robert)" userId="37eeace6-4c7f-4ec2-82b4-776ce86ad3d7" providerId="ADAL" clId="{0D829F24-CCA8-4473-91B8-E099AEE24CEC}" dt="2024-10-02T17:29:48.880" v="7416" actId="1076"/>
          <ac:spMkLst>
            <pc:docMk/>
            <pc:sldMk cId="4046863427" sldId="552"/>
            <ac:spMk id="7" creationId="{E91BCF95-28E7-480F-EC9F-CB4470358DB4}"/>
          </ac:spMkLst>
        </pc:spChg>
      </pc:sldChg>
      <pc:sldChg chg="addSp modSp add mod">
        <pc:chgData name="Mol, R.L. (Robert)" userId="37eeace6-4c7f-4ec2-82b4-776ce86ad3d7" providerId="ADAL" clId="{0D829F24-CCA8-4473-91B8-E099AEE24CEC}" dt="2024-10-02T17:30:14.681" v="7421" actId="14100"/>
        <pc:sldMkLst>
          <pc:docMk/>
          <pc:sldMk cId="240671383" sldId="553"/>
        </pc:sldMkLst>
        <pc:spChg chg="mod">
          <ac:chgData name="Mol, R.L. (Robert)" userId="37eeace6-4c7f-4ec2-82b4-776ce86ad3d7" providerId="ADAL" clId="{0D829F24-CCA8-4473-91B8-E099AEE24CEC}" dt="2024-10-02T17:30:14.681" v="7421" actId="14100"/>
          <ac:spMkLst>
            <pc:docMk/>
            <pc:sldMk cId="240671383" sldId="553"/>
            <ac:spMk id="7" creationId="{E91BCF95-28E7-480F-EC9F-CB4470358DB4}"/>
          </ac:spMkLst>
        </pc:spChg>
        <pc:picChg chg="add mod">
          <ac:chgData name="Mol, R.L. (Robert)" userId="37eeace6-4c7f-4ec2-82b4-776ce86ad3d7" providerId="ADAL" clId="{0D829F24-CCA8-4473-91B8-E099AEE24CEC}" dt="2024-10-02T17:30:09.985" v="7420" actId="1076"/>
          <ac:picMkLst>
            <pc:docMk/>
            <pc:sldMk cId="240671383" sldId="553"/>
            <ac:picMk id="2" creationId="{68605C4A-CBA8-9B27-7CC3-3E51FD6DFBAF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7:30:54.595" v="7453" actId="1076"/>
        <pc:sldMkLst>
          <pc:docMk/>
          <pc:sldMk cId="2423530839" sldId="554"/>
        </pc:sldMkLst>
        <pc:spChg chg="mod">
          <ac:chgData name="Mol, R.L. (Robert)" userId="37eeace6-4c7f-4ec2-82b4-776ce86ad3d7" providerId="ADAL" clId="{0D829F24-CCA8-4473-91B8-E099AEE24CEC}" dt="2024-10-02T17:30:39.177" v="7445" actId="6549"/>
          <ac:spMkLst>
            <pc:docMk/>
            <pc:sldMk cId="2423530839" sldId="554"/>
            <ac:spMk id="4" creationId="{8D0A84D6-87F5-7644-6898-5DE2C4C3A7DA}"/>
          </ac:spMkLst>
        </pc:spChg>
        <pc:spChg chg="add del mod">
          <ac:chgData name="Mol, R.L. (Robert)" userId="37eeace6-4c7f-4ec2-82b4-776ce86ad3d7" providerId="ADAL" clId="{0D829F24-CCA8-4473-91B8-E099AEE24CEC}" dt="2024-10-02T17:30:44.126" v="7448" actId="478"/>
          <ac:spMkLst>
            <pc:docMk/>
            <pc:sldMk cId="2423530839" sldId="554"/>
            <ac:spMk id="6" creationId="{425A8EFD-A88E-4B64-9301-4338C1D0A9AB}"/>
          </ac:spMkLst>
        </pc:spChg>
        <pc:spChg chg="del">
          <ac:chgData name="Mol, R.L. (Robert)" userId="37eeace6-4c7f-4ec2-82b4-776ce86ad3d7" providerId="ADAL" clId="{0D829F24-CCA8-4473-91B8-E099AEE24CEC}" dt="2024-10-02T17:30:41.311" v="7446" actId="478"/>
          <ac:spMkLst>
            <pc:docMk/>
            <pc:sldMk cId="2423530839" sldId="554"/>
            <ac:spMk id="7" creationId="{E91BCF95-28E7-480F-EC9F-CB4470358DB4}"/>
          </ac:spMkLst>
        </pc:spChg>
        <pc:spChg chg="add mod">
          <ac:chgData name="Mol, R.L. (Robert)" userId="37eeace6-4c7f-4ec2-82b4-776ce86ad3d7" providerId="ADAL" clId="{0D829F24-CCA8-4473-91B8-E099AEE24CEC}" dt="2024-10-02T17:30:41.612" v="7447"/>
          <ac:spMkLst>
            <pc:docMk/>
            <pc:sldMk cId="2423530839" sldId="554"/>
            <ac:spMk id="9" creationId="{82FC29E0-5F9C-A9AD-2BE0-E8025C197C93}"/>
          </ac:spMkLst>
        </pc:spChg>
        <pc:spChg chg="add mod">
          <ac:chgData name="Mol, R.L. (Robert)" userId="37eeace6-4c7f-4ec2-82b4-776ce86ad3d7" providerId="ADAL" clId="{0D829F24-CCA8-4473-91B8-E099AEE24CEC}" dt="2024-10-02T17:30:52.218" v="7452" actId="1076"/>
          <ac:spMkLst>
            <pc:docMk/>
            <pc:sldMk cId="2423530839" sldId="554"/>
            <ac:spMk id="11" creationId="{C0DC7A23-E9E7-FAB3-037F-B78563C8B48D}"/>
          </ac:spMkLst>
        </pc:spChg>
        <pc:picChg chg="del">
          <ac:chgData name="Mol, R.L. (Robert)" userId="37eeace6-4c7f-4ec2-82b4-776ce86ad3d7" providerId="ADAL" clId="{0D829F24-CCA8-4473-91B8-E099AEE24CEC}" dt="2024-10-02T17:30:41.311" v="7446" actId="478"/>
          <ac:picMkLst>
            <pc:docMk/>
            <pc:sldMk cId="2423530839" sldId="554"/>
            <ac:picMk id="2" creationId="{68605C4A-CBA8-9B27-7CC3-3E51FD6DFBAF}"/>
          </ac:picMkLst>
        </pc:picChg>
        <pc:picChg chg="add mod">
          <ac:chgData name="Mol, R.L. (Robert)" userId="37eeace6-4c7f-4ec2-82b4-776ce86ad3d7" providerId="ADAL" clId="{0D829F24-CCA8-4473-91B8-E099AEE24CEC}" dt="2024-10-02T17:30:41.612" v="7447"/>
          <ac:picMkLst>
            <pc:docMk/>
            <pc:sldMk cId="2423530839" sldId="554"/>
            <ac:picMk id="8" creationId="{9996A2DF-4741-1442-AD01-F9B63D937713}"/>
          </ac:picMkLst>
        </pc:picChg>
        <pc:picChg chg="add mod">
          <ac:chgData name="Mol, R.L. (Robert)" userId="37eeace6-4c7f-4ec2-82b4-776ce86ad3d7" providerId="ADAL" clId="{0D829F24-CCA8-4473-91B8-E099AEE24CEC}" dt="2024-10-02T17:30:54.595" v="7453" actId="1076"/>
          <ac:picMkLst>
            <pc:docMk/>
            <pc:sldMk cId="2423530839" sldId="554"/>
            <ac:picMk id="10" creationId="{FCE923DC-9878-CD02-C14B-7A10832AD3DF}"/>
          </ac:picMkLst>
        </pc:picChg>
      </pc:sldChg>
      <pc:sldChg chg="add">
        <pc:chgData name="Mol, R.L. (Robert)" userId="37eeace6-4c7f-4ec2-82b4-776ce86ad3d7" providerId="ADAL" clId="{0D829F24-CCA8-4473-91B8-E099AEE24CEC}" dt="2024-10-02T17:31:38.605" v="7455"/>
        <pc:sldMkLst>
          <pc:docMk/>
          <pc:sldMk cId="3073622665" sldId="601"/>
        </pc:sldMkLst>
      </pc:sldChg>
      <pc:sldChg chg="add">
        <pc:chgData name="Mol, R.L. (Robert)" userId="37eeace6-4c7f-4ec2-82b4-776ce86ad3d7" providerId="ADAL" clId="{0D829F24-CCA8-4473-91B8-E099AEE24CEC}" dt="2024-10-02T17:31:20.581" v="7454"/>
        <pc:sldMkLst>
          <pc:docMk/>
          <pc:sldMk cId="3921982364" sldId="632"/>
        </pc:sldMkLst>
      </pc:sldChg>
      <pc:sldChg chg="add">
        <pc:chgData name="Mol, R.L. (Robert)" userId="37eeace6-4c7f-4ec2-82b4-776ce86ad3d7" providerId="ADAL" clId="{0D829F24-CCA8-4473-91B8-E099AEE24CEC}" dt="2024-10-02T17:31:20.581" v="7454"/>
        <pc:sldMkLst>
          <pc:docMk/>
          <pc:sldMk cId="3538971844" sldId="634"/>
        </pc:sldMkLst>
      </pc:sldChg>
      <pc:sldChg chg="add">
        <pc:chgData name="Mol, R.L. (Robert)" userId="37eeace6-4c7f-4ec2-82b4-776ce86ad3d7" providerId="ADAL" clId="{0D829F24-CCA8-4473-91B8-E099AEE24CEC}" dt="2024-10-02T17:31:20.581" v="7454"/>
        <pc:sldMkLst>
          <pc:docMk/>
          <pc:sldMk cId="823419723" sldId="646"/>
        </pc:sldMkLst>
      </pc:sldChg>
      <pc:sldChg chg="add">
        <pc:chgData name="Mol, R.L. (Robert)" userId="37eeace6-4c7f-4ec2-82b4-776ce86ad3d7" providerId="ADAL" clId="{0D829F24-CCA8-4473-91B8-E099AEE24CEC}" dt="2024-10-02T17:31:20.581" v="7454"/>
        <pc:sldMkLst>
          <pc:docMk/>
          <pc:sldMk cId="3594340214" sldId="647"/>
        </pc:sldMkLst>
      </pc:sldChg>
      <pc:sldChg chg="add">
        <pc:chgData name="Mol, R.L. (Robert)" userId="37eeace6-4c7f-4ec2-82b4-776ce86ad3d7" providerId="ADAL" clId="{0D829F24-CCA8-4473-91B8-E099AEE24CEC}" dt="2024-10-02T17:31:20.581" v="7454"/>
        <pc:sldMkLst>
          <pc:docMk/>
          <pc:sldMk cId="2571458396" sldId="648"/>
        </pc:sldMkLst>
      </pc:sldChg>
      <pc:sldChg chg="add">
        <pc:chgData name="Mol, R.L. (Robert)" userId="37eeace6-4c7f-4ec2-82b4-776ce86ad3d7" providerId="ADAL" clId="{0D829F24-CCA8-4473-91B8-E099AEE24CEC}" dt="2024-10-02T17:31:20.581" v="7454"/>
        <pc:sldMkLst>
          <pc:docMk/>
          <pc:sldMk cId="82792756" sldId="649"/>
        </pc:sldMkLst>
      </pc:sldChg>
      <pc:sldChg chg="add">
        <pc:chgData name="Mol, R.L. (Robert)" userId="37eeace6-4c7f-4ec2-82b4-776ce86ad3d7" providerId="ADAL" clId="{0D829F24-CCA8-4473-91B8-E099AEE24CEC}" dt="2024-10-02T17:31:20.581" v="7454"/>
        <pc:sldMkLst>
          <pc:docMk/>
          <pc:sldMk cId="3536239581" sldId="652"/>
        </pc:sldMkLst>
      </pc:sldChg>
      <pc:sldChg chg="addSp delSp modSp add mod ord">
        <pc:chgData name="Mol, R.L. (Robert)" userId="37eeace6-4c7f-4ec2-82b4-776ce86ad3d7" providerId="ADAL" clId="{0D829F24-CCA8-4473-91B8-E099AEE24CEC}" dt="2024-10-02T17:32:13.188" v="7473"/>
        <pc:sldMkLst>
          <pc:docMk/>
          <pc:sldMk cId="1147867178" sldId="653"/>
        </pc:sldMkLst>
        <pc:spChg chg="add del mod">
          <ac:chgData name="Mol, R.L. (Robert)" userId="37eeace6-4c7f-4ec2-82b4-776ce86ad3d7" providerId="ADAL" clId="{0D829F24-CCA8-4473-91B8-E099AEE24CEC}" dt="2024-10-02T17:32:08.232" v="7472" actId="478"/>
          <ac:spMkLst>
            <pc:docMk/>
            <pc:sldMk cId="1147867178" sldId="653"/>
            <ac:spMk id="3" creationId="{7D10518B-036B-04A7-3135-BFD52EEE6638}"/>
          </ac:spMkLst>
        </pc:spChg>
        <pc:spChg chg="mod">
          <ac:chgData name="Mol, R.L. (Robert)" userId="37eeace6-4c7f-4ec2-82b4-776ce86ad3d7" providerId="ADAL" clId="{0D829F24-CCA8-4473-91B8-E099AEE24CEC}" dt="2024-10-02T17:31:59.940" v="7468" actId="20577"/>
          <ac:spMkLst>
            <pc:docMk/>
            <pc:sldMk cId="1147867178" sldId="653"/>
            <ac:spMk id="4" creationId="{8D0A84D6-87F5-7644-6898-5DE2C4C3A7DA}"/>
          </ac:spMkLst>
        </pc:spChg>
        <pc:spChg chg="add mod">
          <ac:chgData name="Mol, R.L. (Robert)" userId="37eeace6-4c7f-4ec2-82b4-776ce86ad3d7" providerId="ADAL" clId="{0D829F24-CCA8-4473-91B8-E099AEE24CEC}" dt="2024-10-02T17:32:13.188" v="7473"/>
          <ac:spMkLst>
            <pc:docMk/>
            <pc:sldMk cId="1147867178" sldId="653"/>
            <ac:spMk id="6" creationId="{079C04D2-64AA-36A5-DACA-FC1CE84CEC7E}"/>
          </ac:spMkLst>
        </pc:spChg>
        <pc:spChg chg="del">
          <ac:chgData name="Mol, R.L. (Robert)" userId="37eeace6-4c7f-4ec2-82b4-776ce86ad3d7" providerId="ADAL" clId="{0D829F24-CCA8-4473-91B8-E099AEE24CEC}" dt="2024-10-02T17:32:05.684" v="7471" actId="478"/>
          <ac:spMkLst>
            <pc:docMk/>
            <pc:sldMk cId="1147867178" sldId="653"/>
            <ac:spMk id="7" creationId="{E91BCF95-28E7-480F-EC9F-CB4470358DB4}"/>
          </ac:spMkLst>
        </pc:spChg>
        <pc:picChg chg="add mod">
          <ac:chgData name="Mol, R.L. (Robert)" userId="37eeace6-4c7f-4ec2-82b4-776ce86ad3d7" providerId="ADAL" clId="{0D829F24-CCA8-4473-91B8-E099AEE24CEC}" dt="2024-10-02T17:32:13.188" v="7473"/>
          <ac:picMkLst>
            <pc:docMk/>
            <pc:sldMk cId="1147867178" sldId="653"/>
            <ac:picMk id="8" creationId="{D9B25FC6-E4C1-FBA2-D6BC-07DF40B494C7}"/>
          </ac:picMkLst>
        </pc:picChg>
        <pc:picChg chg="add mod">
          <ac:chgData name="Mol, R.L. (Robert)" userId="37eeace6-4c7f-4ec2-82b4-776ce86ad3d7" providerId="ADAL" clId="{0D829F24-CCA8-4473-91B8-E099AEE24CEC}" dt="2024-10-02T17:32:13.188" v="7473"/>
          <ac:picMkLst>
            <pc:docMk/>
            <pc:sldMk cId="1147867178" sldId="653"/>
            <ac:picMk id="9" creationId="{10AE2EBC-C4FF-1F84-DFBE-CFCB63198183}"/>
          </ac:picMkLst>
        </pc:picChg>
        <pc:picChg chg="add mod">
          <ac:chgData name="Mol, R.L. (Robert)" userId="37eeace6-4c7f-4ec2-82b4-776ce86ad3d7" providerId="ADAL" clId="{0D829F24-CCA8-4473-91B8-E099AEE24CEC}" dt="2024-10-02T17:32:13.188" v="7473"/>
          <ac:picMkLst>
            <pc:docMk/>
            <pc:sldMk cId="1147867178" sldId="653"/>
            <ac:picMk id="10" creationId="{C32C29C1-1BA1-F0FF-CC99-070245233FF8}"/>
          </ac:picMkLst>
        </pc:picChg>
      </pc:sldChg>
      <pc:sldChg chg="addSp delSp modSp add mod modAnim">
        <pc:chgData name="Mol, R.L. (Robert)" userId="37eeace6-4c7f-4ec2-82b4-776ce86ad3d7" providerId="ADAL" clId="{0D829F24-CCA8-4473-91B8-E099AEE24CEC}" dt="2024-10-02T18:12:07.305" v="7757" actId="1076"/>
        <pc:sldMkLst>
          <pc:docMk/>
          <pc:sldMk cId="8083670" sldId="654"/>
        </pc:sldMkLst>
        <pc:spChg chg="add mod">
          <ac:chgData name="Mol, R.L. (Robert)" userId="37eeace6-4c7f-4ec2-82b4-776ce86ad3d7" providerId="ADAL" clId="{0D829F24-CCA8-4473-91B8-E099AEE24CEC}" dt="2024-10-02T18:12:07.305" v="7757" actId="1076"/>
          <ac:spMkLst>
            <pc:docMk/>
            <pc:sldMk cId="8083670" sldId="654"/>
            <ac:spMk id="3" creationId="{0A245BA1-09D4-72B0-6A15-A830D77AB04A}"/>
          </ac:spMkLst>
        </pc:spChg>
        <pc:spChg chg="mod">
          <ac:chgData name="Mol, R.L. (Robert)" userId="37eeace6-4c7f-4ec2-82b4-776ce86ad3d7" providerId="ADAL" clId="{0D829F24-CCA8-4473-91B8-E099AEE24CEC}" dt="2024-10-02T18:08:03.887" v="7570" actId="20577"/>
          <ac:spMkLst>
            <pc:docMk/>
            <pc:sldMk cId="8083670" sldId="654"/>
            <ac:spMk id="4" creationId="{8D0A84D6-87F5-7644-6898-5DE2C4C3A7DA}"/>
          </ac:spMkLst>
        </pc:spChg>
        <pc:spChg chg="del">
          <ac:chgData name="Mol, R.L. (Robert)" userId="37eeace6-4c7f-4ec2-82b4-776ce86ad3d7" providerId="ADAL" clId="{0D829F24-CCA8-4473-91B8-E099AEE24CEC}" dt="2024-10-02T17:32:43.634" v="7503" actId="478"/>
          <ac:spMkLst>
            <pc:docMk/>
            <pc:sldMk cId="8083670" sldId="654"/>
            <ac:spMk id="6" creationId="{079C04D2-64AA-36A5-DACA-FC1CE84CEC7E}"/>
          </ac:spMkLst>
        </pc:spChg>
        <pc:spChg chg="add mod">
          <ac:chgData name="Mol, R.L. (Robert)" userId="37eeace6-4c7f-4ec2-82b4-776ce86ad3d7" providerId="ADAL" clId="{0D829F24-CCA8-4473-91B8-E099AEE24CEC}" dt="2024-10-02T18:12:07.305" v="7757" actId="1076"/>
          <ac:spMkLst>
            <pc:docMk/>
            <pc:sldMk cId="8083670" sldId="654"/>
            <ac:spMk id="11" creationId="{8EAE92D9-FDD6-0AD8-12C7-42A8193B65FA}"/>
          </ac:spMkLst>
        </pc:spChg>
        <pc:spChg chg="add mod">
          <ac:chgData name="Mol, R.L. (Robert)" userId="37eeace6-4c7f-4ec2-82b4-776ce86ad3d7" providerId="ADAL" clId="{0D829F24-CCA8-4473-91B8-E099AEE24CEC}" dt="2024-10-02T18:12:07.305" v="7757" actId="1076"/>
          <ac:spMkLst>
            <pc:docMk/>
            <pc:sldMk cId="8083670" sldId="654"/>
            <ac:spMk id="13" creationId="{4AF4B169-E927-4923-ED1C-D30C4F4D356D}"/>
          </ac:spMkLst>
        </pc:spChg>
        <pc:picChg chg="add mod">
          <ac:chgData name="Mol, R.L. (Robert)" userId="37eeace6-4c7f-4ec2-82b4-776ce86ad3d7" providerId="ADAL" clId="{0D829F24-CCA8-4473-91B8-E099AEE24CEC}" dt="2024-10-02T18:12:07.305" v="7757" actId="1076"/>
          <ac:picMkLst>
            <pc:docMk/>
            <pc:sldMk cId="8083670" sldId="654"/>
            <ac:picMk id="2" creationId="{0151BC24-AB42-6AD2-2573-14FF7949CCBE}"/>
          </ac:picMkLst>
        </pc:picChg>
        <pc:picChg chg="add mod">
          <ac:chgData name="Mol, R.L. (Robert)" userId="37eeace6-4c7f-4ec2-82b4-776ce86ad3d7" providerId="ADAL" clId="{0D829F24-CCA8-4473-91B8-E099AEE24CEC}" dt="2024-10-02T18:12:07.305" v="7757" actId="1076"/>
          <ac:picMkLst>
            <pc:docMk/>
            <pc:sldMk cId="8083670" sldId="654"/>
            <ac:picMk id="7" creationId="{BC5855F0-FE8D-5BD7-04E3-7D9185033600}"/>
          </ac:picMkLst>
        </pc:picChg>
        <pc:picChg chg="del">
          <ac:chgData name="Mol, R.L. (Robert)" userId="37eeace6-4c7f-4ec2-82b4-776ce86ad3d7" providerId="ADAL" clId="{0D829F24-CCA8-4473-91B8-E099AEE24CEC}" dt="2024-10-02T17:32:43.634" v="7503" actId="478"/>
          <ac:picMkLst>
            <pc:docMk/>
            <pc:sldMk cId="8083670" sldId="654"/>
            <ac:picMk id="8" creationId="{D9B25FC6-E4C1-FBA2-D6BC-07DF40B494C7}"/>
          </ac:picMkLst>
        </pc:picChg>
        <pc:picChg chg="del">
          <ac:chgData name="Mol, R.L. (Robert)" userId="37eeace6-4c7f-4ec2-82b4-776ce86ad3d7" providerId="ADAL" clId="{0D829F24-CCA8-4473-91B8-E099AEE24CEC}" dt="2024-10-02T17:32:43.634" v="7503" actId="478"/>
          <ac:picMkLst>
            <pc:docMk/>
            <pc:sldMk cId="8083670" sldId="654"/>
            <ac:picMk id="9" creationId="{10AE2EBC-C4FF-1F84-DFBE-CFCB63198183}"/>
          </ac:picMkLst>
        </pc:picChg>
        <pc:picChg chg="del">
          <ac:chgData name="Mol, R.L. (Robert)" userId="37eeace6-4c7f-4ec2-82b4-776ce86ad3d7" providerId="ADAL" clId="{0D829F24-CCA8-4473-91B8-E099AEE24CEC}" dt="2024-10-02T17:32:43.634" v="7503" actId="478"/>
          <ac:picMkLst>
            <pc:docMk/>
            <pc:sldMk cId="8083670" sldId="654"/>
            <ac:picMk id="10" creationId="{C32C29C1-1BA1-F0FF-CC99-070245233FF8}"/>
          </ac:picMkLst>
        </pc:picChg>
        <pc:picChg chg="add mod">
          <ac:chgData name="Mol, R.L. (Robert)" userId="37eeace6-4c7f-4ec2-82b4-776ce86ad3d7" providerId="ADAL" clId="{0D829F24-CCA8-4473-91B8-E099AEE24CEC}" dt="2024-10-02T18:12:07.305" v="7757" actId="1076"/>
          <ac:picMkLst>
            <pc:docMk/>
            <pc:sldMk cId="8083670" sldId="654"/>
            <ac:picMk id="12" creationId="{50768357-FE05-16F8-4234-BFABDD1E8ED2}"/>
          </ac:picMkLst>
        </pc:picChg>
      </pc:sldChg>
      <pc:sldChg chg="delSp modSp add mod setBg">
        <pc:chgData name="Mol, R.L. (Robert)" userId="37eeace6-4c7f-4ec2-82b4-776ce86ad3d7" providerId="ADAL" clId="{0D829F24-CCA8-4473-91B8-E099AEE24CEC}" dt="2024-10-02T17:41:15.678" v="7514"/>
        <pc:sldMkLst>
          <pc:docMk/>
          <pc:sldMk cId="2724615960" sldId="655"/>
        </pc:sldMkLst>
        <pc:spChg chg="del">
          <ac:chgData name="Mol, R.L. (Robert)" userId="37eeace6-4c7f-4ec2-82b4-776ce86ad3d7" providerId="ADAL" clId="{0D829F24-CCA8-4473-91B8-E099AEE24CEC}" dt="2024-10-02T17:40:56.939" v="7508" actId="478"/>
          <ac:spMkLst>
            <pc:docMk/>
            <pc:sldMk cId="2724615960" sldId="655"/>
            <ac:spMk id="4" creationId="{8D0A84D6-87F5-7644-6898-5DE2C4C3A7DA}"/>
          </ac:spMkLst>
        </pc:spChg>
        <pc:spChg chg="del">
          <ac:chgData name="Mol, R.L. (Robert)" userId="37eeace6-4c7f-4ec2-82b4-776ce86ad3d7" providerId="ADAL" clId="{0D829F24-CCA8-4473-91B8-E099AEE24CEC}" dt="2024-10-02T17:40:56.939" v="7508" actId="478"/>
          <ac:spMkLst>
            <pc:docMk/>
            <pc:sldMk cId="2724615960" sldId="655"/>
            <ac:spMk id="5" creationId="{B4179202-53F6-EB40-E88A-C0611407DC11}"/>
          </ac:spMkLst>
        </pc:spChg>
        <pc:picChg chg="mod">
          <ac:chgData name="Mol, R.L. (Robert)" userId="37eeace6-4c7f-4ec2-82b4-776ce86ad3d7" providerId="ADAL" clId="{0D829F24-CCA8-4473-91B8-E099AEE24CEC}" dt="2024-10-02T17:41:10.581" v="7513" actId="1076"/>
          <ac:picMkLst>
            <pc:docMk/>
            <pc:sldMk cId="2724615960" sldId="655"/>
            <ac:picMk id="3" creationId="{CD6BAABD-3604-F245-FF92-C7DA2C95D820}"/>
          </ac:picMkLst>
        </pc:picChg>
      </pc:sldChg>
      <pc:sldChg chg="addSp delSp add mod">
        <pc:chgData name="Mol, R.L. (Robert)" userId="37eeace6-4c7f-4ec2-82b4-776ce86ad3d7" providerId="ADAL" clId="{0D829F24-CCA8-4473-91B8-E099AEE24CEC}" dt="2024-10-02T17:42:55.926" v="7528" actId="22"/>
        <pc:sldMkLst>
          <pc:docMk/>
          <pc:sldMk cId="826349152" sldId="656"/>
        </pc:sldMkLst>
        <pc:picChg chg="del">
          <ac:chgData name="Mol, R.L. (Robert)" userId="37eeace6-4c7f-4ec2-82b4-776ce86ad3d7" providerId="ADAL" clId="{0D829F24-CCA8-4473-91B8-E099AEE24CEC}" dt="2024-10-02T17:42:45.464" v="7527" actId="478"/>
          <ac:picMkLst>
            <pc:docMk/>
            <pc:sldMk cId="826349152" sldId="656"/>
            <ac:picMk id="3" creationId="{CD6BAABD-3604-F245-FF92-C7DA2C95D820}"/>
          </ac:picMkLst>
        </pc:picChg>
        <pc:picChg chg="add">
          <ac:chgData name="Mol, R.L. (Robert)" userId="37eeace6-4c7f-4ec2-82b4-776ce86ad3d7" providerId="ADAL" clId="{0D829F24-CCA8-4473-91B8-E099AEE24CEC}" dt="2024-10-02T17:42:55.926" v="7528" actId="22"/>
          <ac:picMkLst>
            <pc:docMk/>
            <pc:sldMk cId="826349152" sldId="656"/>
            <ac:picMk id="4" creationId="{E253A588-3735-3A47-24B5-08B77B8D9C59}"/>
          </ac:picMkLst>
        </pc:picChg>
      </pc:sldChg>
      <pc:sldChg chg="addSp delSp add mod">
        <pc:chgData name="Mol, R.L. (Robert)" userId="37eeace6-4c7f-4ec2-82b4-776ce86ad3d7" providerId="ADAL" clId="{0D829F24-CCA8-4473-91B8-E099AEE24CEC}" dt="2024-10-02T17:43:52.971" v="7539" actId="22"/>
        <pc:sldMkLst>
          <pc:docMk/>
          <pc:sldMk cId="3950471271" sldId="657"/>
        </pc:sldMkLst>
        <pc:picChg chg="add">
          <ac:chgData name="Mol, R.L. (Robert)" userId="37eeace6-4c7f-4ec2-82b4-776ce86ad3d7" providerId="ADAL" clId="{0D829F24-CCA8-4473-91B8-E099AEE24CEC}" dt="2024-10-02T17:43:52.971" v="7539" actId="22"/>
          <ac:picMkLst>
            <pc:docMk/>
            <pc:sldMk cId="3950471271" sldId="657"/>
            <ac:picMk id="3" creationId="{69C4E577-7A22-9ED3-E0B0-CF86253499F0}"/>
          </ac:picMkLst>
        </pc:picChg>
        <pc:picChg chg="del">
          <ac:chgData name="Mol, R.L. (Robert)" userId="37eeace6-4c7f-4ec2-82b4-776ce86ad3d7" providerId="ADAL" clId="{0D829F24-CCA8-4473-91B8-E099AEE24CEC}" dt="2024-10-02T17:43:27.315" v="7538" actId="478"/>
          <ac:picMkLst>
            <pc:docMk/>
            <pc:sldMk cId="3950471271" sldId="657"/>
            <ac:picMk id="4" creationId="{E253A588-3735-3A47-24B5-08B77B8D9C59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7:44:11.870" v="7542" actId="14100"/>
        <pc:sldMkLst>
          <pc:docMk/>
          <pc:sldMk cId="719102361" sldId="658"/>
        </pc:sldMkLst>
        <pc:picChg chg="add mod">
          <ac:chgData name="Mol, R.L. (Robert)" userId="37eeace6-4c7f-4ec2-82b4-776ce86ad3d7" providerId="ADAL" clId="{0D829F24-CCA8-4473-91B8-E099AEE24CEC}" dt="2024-10-02T17:44:11.870" v="7542" actId="14100"/>
          <ac:picMkLst>
            <pc:docMk/>
            <pc:sldMk cId="719102361" sldId="658"/>
            <ac:picMk id="3" creationId="{9D2DEE62-B6D6-80D2-7B39-F3AFED1D70FA}"/>
          </ac:picMkLst>
        </pc:picChg>
        <pc:picChg chg="del">
          <ac:chgData name="Mol, R.L. (Robert)" userId="37eeace6-4c7f-4ec2-82b4-776ce86ad3d7" providerId="ADAL" clId="{0D829F24-CCA8-4473-91B8-E099AEE24CEC}" dt="2024-10-02T17:43:25.887" v="7537" actId="478"/>
          <ac:picMkLst>
            <pc:docMk/>
            <pc:sldMk cId="719102361" sldId="658"/>
            <ac:picMk id="4" creationId="{E253A588-3735-3A47-24B5-08B77B8D9C59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7:44:32.209" v="7545" actId="14100"/>
        <pc:sldMkLst>
          <pc:docMk/>
          <pc:sldMk cId="1880978784" sldId="659"/>
        </pc:sldMkLst>
        <pc:picChg chg="add mod">
          <ac:chgData name="Mol, R.L. (Robert)" userId="37eeace6-4c7f-4ec2-82b4-776ce86ad3d7" providerId="ADAL" clId="{0D829F24-CCA8-4473-91B8-E099AEE24CEC}" dt="2024-10-02T17:44:32.209" v="7545" actId="14100"/>
          <ac:picMkLst>
            <pc:docMk/>
            <pc:sldMk cId="1880978784" sldId="659"/>
            <ac:picMk id="3" creationId="{6DDECA86-8C89-6CA2-269C-069FD33503BB}"/>
          </ac:picMkLst>
        </pc:picChg>
        <pc:picChg chg="del">
          <ac:chgData name="Mol, R.L. (Robert)" userId="37eeace6-4c7f-4ec2-82b4-776ce86ad3d7" providerId="ADAL" clId="{0D829F24-CCA8-4473-91B8-E099AEE24CEC}" dt="2024-10-02T17:43:24.568" v="7536" actId="478"/>
          <ac:picMkLst>
            <pc:docMk/>
            <pc:sldMk cId="1880978784" sldId="659"/>
            <ac:picMk id="4" creationId="{E253A588-3735-3A47-24B5-08B77B8D9C59}"/>
          </ac:picMkLst>
        </pc:picChg>
      </pc:sldChg>
      <pc:sldChg chg="addSp delSp modSp add mod">
        <pc:chgData name="Mol, R.L. (Robert)" userId="37eeace6-4c7f-4ec2-82b4-776ce86ad3d7" providerId="ADAL" clId="{0D829F24-CCA8-4473-91B8-E099AEE24CEC}" dt="2024-10-02T17:44:46.639" v="7550" actId="14100"/>
        <pc:sldMkLst>
          <pc:docMk/>
          <pc:sldMk cId="1397197345" sldId="660"/>
        </pc:sldMkLst>
        <pc:picChg chg="add mod">
          <ac:chgData name="Mol, R.L. (Robert)" userId="37eeace6-4c7f-4ec2-82b4-776ce86ad3d7" providerId="ADAL" clId="{0D829F24-CCA8-4473-91B8-E099AEE24CEC}" dt="2024-10-02T17:44:46.639" v="7550" actId="14100"/>
          <ac:picMkLst>
            <pc:docMk/>
            <pc:sldMk cId="1397197345" sldId="660"/>
            <ac:picMk id="3" creationId="{98D0196D-51BA-254B-CBEF-5617A1DB95AD}"/>
          </ac:picMkLst>
        </pc:picChg>
        <pc:picChg chg="del">
          <ac:chgData name="Mol, R.L. (Robert)" userId="37eeace6-4c7f-4ec2-82b4-776ce86ad3d7" providerId="ADAL" clId="{0D829F24-CCA8-4473-91B8-E099AEE24CEC}" dt="2024-10-02T17:43:23.202" v="7535" actId="478"/>
          <ac:picMkLst>
            <pc:docMk/>
            <pc:sldMk cId="1397197345" sldId="660"/>
            <ac:picMk id="4" creationId="{E253A588-3735-3A47-24B5-08B77B8D9C59}"/>
          </ac:picMkLst>
        </pc:picChg>
      </pc:sldChg>
      <pc:sldChg chg="addSp delSp add mod">
        <pc:chgData name="Mol, R.L. (Robert)" userId="37eeace6-4c7f-4ec2-82b4-776ce86ad3d7" providerId="ADAL" clId="{0D829F24-CCA8-4473-91B8-E099AEE24CEC}" dt="2024-10-02T17:44:59.493" v="7551" actId="22"/>
        <pc:sldMkLst>
          <pc:docMk/>
          <pc:sldMk cId="470279201" sldId="661"/>
        </pc:sldMkLst>
        <pc:picChg chg="add">
          <ac:chgData name="Mol, R.L. (Robert)" userId="37eeace6-4c7f-4ec2-82b4-776ce86ad3d7" providerId="ADAL" clId="{0D829F24-CCA8-4473-91B8-E099AEE24CEC}" dt="2024-10-02T17:44:59.493" v="7551" actId="22"/>
          <ac:picMkLst>
            <pc:docMk/>
            <pc:sldMk cId="470279201" sldId="661"/>
            <ac:picMk id="3" creationId="{F1E4A1DE-2188-6F71-A543-9C09430C7C6A}"/>
          </ac:picMkLst>
        </pc:picChg>
        <pc:picChg chg="del">
          <ac:chgData name="Mol, R.L. (Robert)" userId="37eeace6-4c7f-4ec2-82b4-776ce86ad3d7" providerId="ADAL" clId="{0D829F24-CCA8-4473-91B8-E099AEE24CEC}" dt="2024-10-02T17:43:21.718" v="7534" actId="478"/>
          <ac:picMkLst>
            <pc:docMk/>
            <pc:sldMk cId="470279201" sldId="661"/>
            <ac:picMk id="4" creationId="{E253A588-3735-3A47-24B5-08B77B8D9C59}"/>
          </ac:picMkLst>
        </pc:picChg>
      </pc:sldChg>
      <pc:sldChg chg="addSp modSp add mod modAnim">
        <pc:chgData name="Mol, R.L. (Robert)" userId="37eeace6-4c7f-4ec2-82b4-776ce86ad3d7" providerId="ADAL" clId="{0D829F24-CCA8-4473-91B8-E099AEE24CEC}" dt="2024-10-02T19:09:32.448" v="8666" actId="1076"/>
        <pc:sldMkLst>
          <pc:docMk/>
          <pc:sldMk cId="470282307" sldId="662"/>
        </pc:sldMkLst>
        <pc:spChg chg="add mod">
          <ac:chgData name="Mol, R.L. (Robert)" userId="37eeace6-4c7f-4ec2-82b4-776ce86ad3d7" providerId="ADAL" clId="{0D829F24-CCA8-4473-91B8-E099AEE24CEC}" dt="2024-10-02T18:15:08.167" v="7851" actId="20577"/>
          <ac:spMkLst>
            <pc:docMk/>
            <pc:sldMk cId="470282307" sldId="662"/>
            <ac:spMk id="2" creationId="{BC4EE275-410B-087E-5D05-DA698BD49A4B}"/>
          </ac:spMkLst>
        </pc:spChg>
        <pc:spChg chg="add mod">
          <ac:chgData name="Mol, R.L. (Robert)" userId="37eeace6-4c7f-4ec2-82b4-776ce86ad3d7" providerId="ADAL" clId="{0D829F24-CCA8-4473-91B8-E099AEE24CEC}" dt="2024-10-02T19:09:32.448" v="8666" actId="1076"/>
          <ac:spMkLst>
            <pc:docMk/>
            <pc:sldMk cId="470282307" sldId="662"/>
            <ac:spMk id="3" creationId="{3BE329AB-11F5-EFC6-F662-61CDCE6FAB07}"/>
          </ac:spMkLst>
        </pc:spChg>
        <pc:spChg chg="add mod">
          <ac:chgData name="Mol, R.L. (Robert)" userId="37eeace6-4c7f-4ec2-82b4-776ce86ad3d7" providerId="ADAL" clId="{0D829F24-CCA8-4473-91B8-E099AEE24CEC}" dt="2024-10-02T18:16:25.907" v="7877" actId="1076"/>
          <ac:spMkLst>
            <pc:docMk/>
            <pc:sldMk cId="470282307" sldId="662"/>
            <ac:spMk id="6" creationId="{5DB61D88-008E-0915-4081-B57179BF3C29}"/>
          </ac:spMkLst>
        </pc:spChg>
        <pc:picChg chg="add mod">
          <ac:chgData name="Mol, R.L. (Robert)" userId="37eeace6-4c7f-4ec2-82b4-776ce86ad3d7" providerId="ADAL" clId="{0D829F24-CCA8-4473-91B8-E099AEE24CEC}" dt="2024-10-02T18:16:23.383" v="7875" actId="1076"/>
          <ac:picMkLst>
            <pc:docMk/>
            <pc:sldMk cId="470282307" sldId="662"/>
            <ac:picMk id="7" creationId="{5A9737E0-2761-EDB6-9058-2F0FBA628BAF}"/>
          </ac:picMkLst>
        </pc:picChg>
        <pc:picChg chg="add mod">
          <ac:chgData name="Mol, R.L. (Robert)" userId="37eeace6-4c7f-4ec2-82b4-776ce86ad3d7" providerId="ADAL" clId="{0D829F24-CCA8-4473-91B8-E099AEE24CEC}" dt="2024-10-02T18:30:38.970" v="8418" actId="1035"/>
          <ac:picMkLst>
            <pc:docMk/>
            <pc:sldMk cId="470282307" sldId="662"/>
            <ac:picMk id="8" creationId="{4A1D43EC-2D31-6510-C102-A21709EDE524}"/>
          </ac:picMkLst>
        </pc:picChg>
      </pc:sldChg>
      <pc:sldChg chg="delSp new mod ord setBg">
        <pc:chgData name="Mol, R.L. (Robert)" userId="37eeace6-4c7f-4ec2-82b4-776ce86ad3d7" providerId="ADAL" clId="{0D829F24-CCA8-4473-91B8-E099AEE24CEC}" dt="2024-10-02T18:17:25.968" v="7885"/>
        <pc:sldMkLst>
          <pc:docMk/>
          <pc:sldMk cId="29094839" sldId="663"/>
        </pc:sldMkLst>
        <pc:spChg chg="del">
          <ac:chgData name="Mol, R.L. (Robert)" userId="37eeace6-4c7f-4ec2-82b4-776ce86ad3d7" providerId="ADAL" clId="{0D829F24-CCA8-4473-91B8-E099AEE24CEC}" dt="2024-10-02T18:17:19.424" v="7882" actId="478"/>
          <ac:spMkLst>
            <pc:docMk/>
            <pc:sldMk cId="29094839" sldId="663"/>
            <ac:spMk id="2" creationId="{44F718BB-94AD-8AFB-FFE5-2575C3DA44E4}"/>
          </ac:spMkLst>
        </pc:spChg>
        <pc:spChg chg="del">
          <ac:chgData name="Mol, R.L. (Robert)" userId="37eeace6-4c7f-4ec2-82b4-776ce86ad3d7" providerId="ADAL" clId="{0D829F24-CCA8-4473-91B8-E099AEE24CEC}" dt="2024-10-02T18:17:19.424" v="7882" actId="478"/>
          <ac:spMkLst>
            <pc:docMk/>
            <pc:sldMk cId="29094839" sldId="663"/>
            <ac:spMk id="3" creationId="{BBBACEF2-DF83-2854-8A45-C70EE3B02449}"/>
          </ac:spMkLst>
        </pc:spChg>
      </pc:sldChg>
      <pc:sldChg chg="add setBg">
        <pc:chgData name="Mol, R.L. (Robert)" userId="37eeace6-4c7f-4ec2-82b4-776ce86ad3d7" providerId="ADAL" clId="{0D829F24-CCA8-4473-91B8-E099AEE24CEC}" dt="2024-10-02T18:17:30.862" v="7891"/>
        <pc:sldMkLst>
          <pc:docMk/>
          <pc:sldMk cId="1024033170" sldId="664"/>
        </pc:sldMkLst>
      </pc:sldChg>
      <pc:sldChg chg="add setBg">
        <pc:chgData name="Mol, R.L. (Robert)" userId="37eeace6-4c7f-4ec2-82b4-776ce86ad3d7" providerId="ADAL" clId="{0D829F24-CCA8-4473-91B8-E099AEE24CEC}" dt="2024-10-02T18:17:33.132" v="7892"/>
        <pc:sldMkLst>
          <pc:docMk/>
          <pc:sldMk cId="3839082984" sldId="665"/>
        </pc:sldMkLst>
      </pc:sldChg>
      <pc:sldChg chg="add setBg">
        <pc:chgData name="Mol, R.L. (Robert)" userId="37eeace6-4c7f-4ec2-82b4-776ce86ad3d7" providerId="ADAL" clId="{0D829F24-CCA8-4473-91B8-E099AEE24CEC}" dt="2024-10-02T18:17:37.132" v="7893"/>
        <pc:sldMkLst>
          <pc:docMk/>
          <pc:sldMk cId="4090325404" sldId="666"/>
        </pc:sldMkLst>
      </pc:sldChg>
      <pc:sldChg chg="add setBg">
        <pc:chgData name="Mol, R.L. (Robert)" userId="37eeace6-4c7f-4ec2-82b4-776ce86ad3d7" providerId="ADAL" clId="{0D829F24-CCA8-4473-91B8-E099AEE24CEC}" dt="2024-10-02T18:17:39.068" v="7894"/>
        <pc:sldMkLst>
          <pc:docMk/>
          <pc:sldMk cId="1775162265" sldId="667"/>
        </pc:sldMkLst>
      </pc:sldChg>
      <pc:sldChg chg="add del setBg">
        <pc:chgData name="Mol, R.L. (Robert)" userId="37eeace6-4c7f-4ec2-82b4-776ce86ad3d7" providerId="ADAL" clId="{0D829F24-CCA8-4473-91B8-E099AEE24CEC}" dt="2024-10-02T18:17:41.574" v="7895" actId="47"/>
        <pc:sldMkLst>
          <pc:docMk/>
          <pc:sldMk cId="1795077424" sldId="668"/>
        </pc:sldMkLst>
      </pc:sldChg>
      <pc:sldChg chg="add">
        <pc:chgData name="Mol, R.L. (Robert)" userId="37eeace6-4c7f-4ec2-82b4-776ce86ad3d7" providerId="ADAL" clId="{0D829F24-CCA8-4473-91B8-E099AEE24CEC}" dt="2024-10-02T18:21:31.735" v="7910" actId="2890"/>
        <pc:sldMkLst>
          <pc:docMk/>
          <pc:sldMk cId="2509302619" sldId="668"/>
        </pc:sldMkLst>
      </pc:sldChg>
      <pc:sldChg chg="add">
        <pc:chgData name="Mol, R.L. (Robert)" userId="37eeace6-4c7f-4ec2-82b4-776ce86ad3d7" providerId="ADAL" clId="{0D829F24-CCA8-4473-91B8-E099AEE24CEC}" dt="2024-10-02T18:41:46.062" v="8419"/>
        <pc:sldMkLst>
          <pc:docMk/>
          <pc:sldMk cId="2648379465" sldId="669"/>
        </pc:sldMkLst>
      </pc:sldChg>
      <pc:sldChg chg="modSp add mod">
        <pc:chgData name="Mol, R.L. (Robert)" userId="37eeace6-4c7f-4ec2-82b4-776ce86ad3d7" providerId="ADAL" clId="{0D829F24-CCA8-4473-91B8-E099AEE24CEC}" dt="2024-10-02T18:51:42.936" v="8555" actId="207"/>
        <pc:sldMkLst>
          <pc:docMk/>
          <pc:sldMk cId="1823938420" sldId="670"/>
        </pc:sldMkLst>
        <pc:spChg chg="mod">
          <ac:chgData name="Mol, R.L. (Robert)" userId="37eeace6-4c7f-4ec2-82b4-776ce86ad3d7" providerId="ADAL" clId="{0D829F24-CCA8-4473-91B8-E099AEE24CEC}" dt="2024-10-02T18:51:39.994" v="8552" actId="27636"/>
          <ac:spMkLst>
            <pc:docMk/>
            <pc:sldMk cId="1823938420" sldId="670"/>
            <ac:spMk id="7" creationId="{1AAF51AA-1EFB-EA45-9AC5-7EA80F08FB87}"/>
          </ac:spMkLst>
        </pc:spChg>
        <pc:spChg chg="mod">
          <ac:chgData name="Mol, R.L. (Robert)" userId="37eeace6-4c7f-4ec2-82b4-776ce86ad3d7" providerId="ADAL" clId="{0D829F24-CCA8-4473-91B8-E099AEE24CEC}" dt="2024-10-02T18:51:36.872" v="8547" actId="113"/>
          <ac:spMkLst>
            <pc:docMk/>
            <pc:sldMk cId="1823938420" sldId="670"/>
            <ac:spMk id="10" creationId="{953DFB74-FAFC-8311-2A6F-508CAB1758B7}"/>
          </ac:spMkLst>
        </pc:spChg>
        <pc:spChg chg="mod">
          <ac:chgData name="Mol, R.L. (Robert)" userId="37eeace6-4c7f-4ec2-82b4-776ce86ad3d7" providerId="ADAL" clId="{0D829F24-CCA8-4473-91B8-E099AEE24CEC}" dt="2024-10-02T18:51:42.936" v="8555" actId="207"/>
          <ac:spMkLst>
            <pc:docMk/>
            <pc:sldMk cId="1823938420" sldId="670"/>
            <ac:spMk id="12" creationId="{14E79571-4576-08F7-3BC0-F1F36FF5F34F}"/>
          </ac:spMkLst>
        </pc:spChg>
      </pc:sldChg>
      <pc:sldChg chg="add ord">
        <pc:chgData name="Mol, R.L. (Robert)" userId="37eeace6-4c7f-4ec2-82b4-776ce86ad3d7" providerId="ADAL" clId="{0D829F24-CCA8-4473-91B8-E099AEE24CEC}" dt="2024-10-02T18:51:51.987" v="8559"/>
        <pc:sldMkLst>
          <pc:docMk/>
          <pc:sldMk cId="840011098" sldId="671"/>
        </pc:sldMkLst>
      </pc:sldChg>
      <pc:sldChg chg="add">
        <pc:chgData name="Mol, R.L. (Robert)" userId="37eeace6-4c7f-4ec2-82b4-776ce86ad3d7" providerId="ADAL" clId="{0D829F24-CCA8-4473-91B8-E099AEE24CEC}" dt="2024-10-02T19:02:27.389" v="8565"/>
        <pc:sldMkLst>
          <pc:docMk/>
          <pc:sldMk cId="2846847925" sldId="672"/>
        </pc:sldMkLst>
      </pc:sldChg>
      <pc:sldChg chg="add del">
        <pc:chgData name="Mol, R.L. (Robert)" userId="37eeace6-4c7f-4ec2-82b4-776ce86ad3d7" providerId="ADAL" clId="{0D829F24-CCA8-4473-91B8-E099AEE24CEC}" dt="2024-10-02T19:02:25.526" v="8564"/>
        <pc:sldMkLst>
          <pc:docMk/>
          <pc:sldMk cId="3124527587" sldId="672"/>
        </pc:sldMkLst>
      </pc:sldChg>
      <pc:sldChg chg="add del">
        <pc:chgData name="Mol, R.L. (Robert)" userId="37eeace6-4c7f-4ec2-82b4-776ce86ad3d7" providerId="ADAL" clId="{0D829F24-CCA8-4473-91B8-E099AEE24CEC}" dt="2024-10-02T19:02:25.526" v="8564"/>
        <pc:sldMkLst>
          <pc:docMk/>
          <pc:sldMk cId="2727418270" sldId="673"/>
        </pc:sldMkLst>
      </pc:sldChg>
      <pc:sldChg chg="add">
        <pc:chgData name="Mol, R.L. (Robert)" userId="37eeace6-4c7f-4ec2-82b4-776ce86ad3d7" providerId="ADAL" clId="{0D829F24-CCA8-4473-91B8-E099AEE24CEC}" dt="2024-10-02T19:02:27.389" v="8565"/>
        <pc:sldMkLst>
          <pc:docMk/>
          <pc:sldMk cId="3641565337" sldId="673"/>
        </pc:sldMkLst>
      </pc:sldChg>
      <pc:sldChg chg="delSp new del mod">
        <pc:chgData name="Mol, R.L. (Robert)" userId="37eeace6-4c7f-4ec2-82b4-776ce86ad3d7" providerId="ADAL" clId="{0D829F24-CCA8-4473-91B8-E099AEE24CEC}" dt="2024-10-02T19:10:09.347" v="8667" actId="47"/>
        <pc:sldMkLst>
          <pc:docMk/>
          <pc:sldMk cId="1047236116" sldId="674"/>
        </pc:sldMkLst>
        <pc:spChg chg="del">
          <ac:chgData name="Mol, R.L. (Robert)" userId="37eeace6-4c7f-4ec2-82b4-776ce86ad3d7" providerId="ADAL" clId="{0D829F24-CCA8-4473-91B8-E099AEE24CEC}" dt="2024-10-02T19:06:27.470" v="8573" actId="478"/>
          <ac:spMkLst>
            <pc:docMk/>
            <pc:sldMk cId="1047236116" sldId="674"/>
            <ac:spMk id="2" creationId="{EC9AA467-6B7A-B578-3ADA-7707C1A02E3C}"/>
          </ac:spMkLst>
        </pc:spChg>
        <pc:spChg chg="del">
          <ac:chgData name="Mol, R.L. (Robert)" userId="37eeace6-4c7f-4ec2-82b4-776ce86ad3d7" providerId="ADAL" clId="{0D829F24-CCA8-4473-91B8-E099AEE24CEC}" dt="2024-10-02T19:06:27.470" v="8573" actId="478"/>
          <ac:spMkLst>
            <pc:docMk/>
            <pc:sldMk cId="1047236116" sldId="674"/>
            <ac:spMk id="3" creationId="{BF475CAC-A7E9-23DB-5B5A-25F3504A1FF3}"/>
          </ac:spMkLst>
        </pc:spChg>
      </pc:sldChg>
      <pc:sldChg chg="modSp add del mod">
        <pc:chgData name="Mol, R.L. (Robert)" userId="37eeace6-4c7f-4ec2-82b4-776ce86ad3d7" providerId="ADAL" clId="{0D829F24-CCA8-4473-91B8-E099AEE24CEC}" dt="2024-10-02T19:06:18.367" v="8571" actId="2696"/>
        <pc:sldMkLst>
          <pc:docMk/>
          <pc:sldMk cId="3515376012" sldId="674"/>
        </pc:sldMkLst>
        <pc:spChg chg="mod">
          <ac:chgData name="Mol, R.L. (Robert)" userId="37eeace6-4c7f-4ec2-82b4-776ce86ad3d7" providerId="ADAL" clId="{0D829F24-CCA8-4473-91B8-E099AEE24CEC}" dt="2024-10-02T19:06:16.054" v="8570" actId="1076"/>
          <ac:spMkLst>
            <pc:docMk/>
            <pc:sldMk cId="3515376012" sldId="674"/>
            <ac:spMk id="3" creationId="{4C866561-3ADE-E45F-FD70-D4996ADDE586}"/>
          </ac:spMkLst>
        </pc:spChg>
      </pc:sldChg>
      <pc:sldChg chg="add">
        <pc:chgData name="Mol, R.L. (Robert)" userId="37eeace6-4c7f-4ec2-82b4-776ce86ad3d7" providerId="ADAL" clId="{0D829F24-CCA8-4473-91B8-E099AEE24CEC}" dt="2024-10-02T19:06:27.763" v="8574"/>
        <pc:sldMkLst>
          <pc:docMk/>
          <pc:sldMk cId="240976299" sldId="675"/>
        </pc:sldMkLst>
      </pc:sldChg>
      <pc:sldChg chg="addSp delSp modSp add del mod">
        <pc:chgData name="Mol, R.L. (Robert)" userId="37eeace6-4c7f-4ec2-82b4-776ce86ad3d7" providerId="ADAL" clId="{0D829F24-CCA8-4473-91B8-E099AEE24CEC}" dt="2024-10-02T19:12:20.456" v="9231" actId="47"/>
        <pc:sldMkLst>
          <pc:docMk/>
          <pc:sldMk cId="4078505070" sldId="676"/>
        </pc:sldMkLst>
        <pc:spChg chg="add mod">
          <ac:chgData name="Mol, R.L. (Robert)" userId="37eeace6-4c7f-4ec2-82b4-776ce86ad3d7" providerId="ADAL" clId="{0D829F24-CCA8-4473-91B8-E099AEE24CEC}" dt="2024-10-02T19:12:00.680" v="9230" actId="20577"/>
          <ac:spMkLst>
            <pc:docMk/>
            <pc:sldMk cId="4078505070" sldId="676"/>
            <ac:spMk id="2" creationId="{C0F8DDB2-A191-68E4-7153-C5F570E141AD}"/>
          </ac:spMkLst>
        </pc:spChg>
        <pc:picChg chg="del">
          <ac:chgData name="Mol, R.L. (Robert)" userId="37eeace6-4c7f-4ec2-82b4-776ce86ad3d7" providerId="ADAL" clId="{0D829F24-CCA8-4473-91B8-E099AEE24CEC}" dt="2024-10-02T19:10:14.452" v="8669" actId="478"/>
          <ac:picMkLst>
            <pc:docMk/>
            <pc:sldMk cId="4078505070" sldId="676"/>
            <ac:picMk id="3" creationId="{CD6BAABD-3604-F245-FF92-C7DA2C95D820}"/>
          </ac:picMkLst>
        </pc:picChg>
      </pc:sldChg>
    </pc:docChg>
  </pc:docChgLst>
  <pc:docChgLst>
    <pc:chgData name="Mol, R.L. (Robert)" userId="37eeace6-4c7f-4ec2-82b4-776ce86ad3d7" providerId="ADAL" clId="{5ACED9B0-BDC1-4427-9B8A-FDF3914CF1B0}"/>
    <pc:docChg chg="undo custSel addSld delSld modSld">
      <pc:chgData name="Mol, R.L. (Robert)" userId="37eeace6-4c7f-4ec2-82b4-776ce86ad3d7" providerId="ADAL" clId="{5ACED9B0-BDC1-4427-9B8A-FDF3914CF1B0}" dt="2024-11-03T14:25:42.662" v="16"/>
      <pc:docMkLst>
        <pc:docMk/>
      </pc:docMkLst>
      <pc:sldChg chg="del">
        <pc:chgData name="Mol, R.L. (Robert)" userId="37eeace6-4c7f-4ec2-82b4-776ce86ad3d7" providerId="ADAL" clId="{5ACED9B0-BDC1-4427-9B8A-FDF3914CF1B0}" dt="2024-11-03T14:23:35.925" v="0" actId="47"/>
        <pc:sldMkLst>
          <pc:docMk/>
          <pc:sldMk cId="2348893234" sldId="687"/>
        </pc:sldMkLst>
      </pc:sldChg>
      <pc:sldChg chg="add del">
        <pc:chgData name="Mol, R.L. (Robert)" userId="37eeace6-4c7f-4ec2-82b4-776ce86ad3d7" providerId="ADAL" clId="{5ACED9B0-BDC1-4427-9B8A-FDF3914CF1B0}" dt="2024-11-03T14:23:38.102" v="2" actId="47"/>
        <pc:sldMkLst>
          <pc:docMk/>
          <pc:sldMk cId="2222019324" sldId="689"/>
        </pc:sldMkLst>
      </pc:sldChg>
      <pc:sldChg chg="addSp delSp modSp mod">
        <pc:chgData name="Mol, R.L. (Robert)" userId="37eeace6-4c7f-4ec2-82b4-776ce86ad3d7" providerId="ADAL" clId="{5ACED9B0-BDC1-4427-9B8A-FDF3914CF1B0}" dt="2024-11-03T14:25:38.965" v="15" actId="1076"/>
        <pc:sldMkLst>
          <pc:docMk/>
          <pc:sldMk cId="2587199349" sldId="690"/>
        </pc:sldMkLst>
        <pc:picChg chg="add mod">
          <ac:chgData name="Mol, R.L. (Robert)" userId="37eeace6-4c7f-4ec2-82b4-776ce86ad3d7" providerId="ADAL" clId="{5ACED9B0-BDC1-4427-9B8A-FDF3914CF1B0}" dt="2024-11-03T14:25:38.965" v="15" actId="1076"/>
          <ac:picMkLst>
            <pc:docMk/>
            <pc:sldMk cId="2587199349" sldId="690"/>
            <ac:picMk id="2" creationId="{F0385E36-0447-CF3B-FBF2-5EDCB24F4C60}"/>
          </ac:picMkLst>
        </pc:picChg>
        <pc:picChg chg="add del">
          <ac:chgData name="Mol, R.L. (Robert)" userId="37eeace6-4c7f-4ec2-82b4-776ce86ad3d7" providerId="ADAL" clId="{5ACED9B0-BDC1-4427-9B8A-FDF3914CF1B0}" dt="2024-11-03T14:23:57.303" v="8" actId="478"/>
          <ac:picMkLst>
            <pc:docMk/>
            <pc:sldMk cId="2587199349" sldId="690"/>
            <ac:picMk id="1026" creationId="{DE66042B-3FF0-57B0-63C4-75605E1123F7}"/>
          </ac:picMkLst>
        </pc:picChg>
      </pc:sldChg>
      <pc:sldChg chg="modSp mod">
        <pc:chgData name="Mol, R.L. (Robert)" userId="37eeace6-4c7f-4ec2-82b4-776ce86ad3d7" providerId="ADAL" clId="{5ACED9B0-BDC1-4427-9B8A-FDF3914CF1B0}" dt="2024-11-03T14:24:10.948" v="10" actId="1076"/>
        <pc:sldMkLst>
          <pc:docMk/>
          <pc:sldMk cId="1296682103" sldId="695"/>
        </pc:sldMkLst>
        <pc:picChg chg="mod">
          <ac:chgData name="Mol, R.L. (Robert)" userId="37eeace6-4c7f-4ec2-82b4-776ce86ad3d7" providerId="ADAL" clId="{5ACED9B0-BDC1-4427-9B8A-FDF3914CF1B0}" dt="2024-11-03T14:24:10.948" v="10" actId="1076"/>
          <ac:picMkLst>
            <pc:docMk/>
            <pc:sldMk cId="1296682103" sldId="695"/>
            <ac:picMk id="11" creationId="{49A4937E-95B8-CE46-17DD-8A768FB59FB3}"/>
          </ac:picMkLst>
        </pc:picChg>
      </pc:sldChg>
      <pc:sldChg chg="del">
        <pc:chgData name="Mol, R.L. (Robert)" userId="37eeace6-4c7f-4ec2-82b4-776ce86ad3d7" providerId="ADAL" clId="{5ACED9B0-BDC1-4427-9B8A-FDF3914CF1B0}" dt="2024-11-03T14:23:42.667" v="3" actId="47"/>
        <pc:sldMkLst>
          <pc:docMk/>
          <pc:sldMk cId="4266684663" sldId="704"/>
        </pc:sldMkLst>
      </pc:sldChg>
      <pc:sldChg chg="addSp delSp modSp mod">
        <pc:chgData name="Mol, R.L. (Robert)" userId="37eeace6-4c7f-4ec2-82b4-776ce86ad3d7" providerId="ADAL" clId="{5ACED9B0-BDC1-4427-9B8A-FDF3914CF1B0}" dt="2024-11-03T14:25:42.662" v="16"/>
        <pc:sldMkLst>
          <pc:docMk/>
          <pc:sldMk cId="180643936" sldId="705"/>
        </pc:sldMkLst>
        <pc:picChg chg="add mod">
          <ac:chgData name="Mol, R.L. (Robert)" userId="37eeace6-4c7f-4ec2-82b4-776ce86ad3d7" providerId="ADAL" clId="{5ACED9B0-BDC1-4427-9B8A-FDF3914CF1B0}" dt="2024-11-03T14:25:42.662" v="16"/>
          <ac:picMkLst>
            <pc:docMk/>
            <pc:sldMk cId="180643936" sldId="705"/>
            <ac:picMk id="2" creationId="{0EB19A7E-B38D-F39A-58F6-DB1E90DEB14C}"/>
          </ac:picMkLst>
        </pc:picChg>
        <pc:picChg chg="add del">
          <ac:chgData name="Mol, R.L. (Robert)" userId="37eeace6-4c7f-4ec2-82b4-776ce86ad3d7" providerId="ADAL" clId="{5ACED9B0-BDC1-4427-9B8A-FDF3914CF1B0}" dt="2024-11-03T14:23:59.608" v="9" actId="478"/>
          <ac:picMkLst>
            <pc:docMk/>
            <pc:sldMk cId="180643936" sldId="705"/>
            <ac:picMk id="1026" creationId="{DE66042B-3FF0-57B0-63C4-75605E1123F7}"/>
          </ac:picMkLst>
        </pc:picChg>
      </pc:sldChg>
    </pc:docChg>
  </pc:docChgLst>
  <pc:docChgLst>
    <pc:chgData name="Mol, R.L. (Robert)" userId="37eeace6-4c7f-4ec2-82b4-776ce86ad3d7" providerId="ADAL" clId="{5724DB1D-4017-4333-B23D-FC3FE1E1E20C}"/>
    <pc:docChg chg="undo redo custSel addSld delSld modSld sldOrd">
      <pc:chgData name="Mol, R.L. (Robert)" userId="37eeace6-4c7f-4ec2-82b4-776ce86ad3d7" providerId="ADAL" clId="{5724DB1D-4017-4333-B23D-FC3FE1E1E20C}" dt="2024-11-03T14:14:23.694" v="2529" actId="1076"/>
      <pc:docMkLst>
        <pc:docMk/>
      </pc:docMkLst>
      <pc:sldChg chg="del">
        <pc:chgData name="Mol, R.L. (Robert)" userId="37eeace6-4c7f-4ec2-82b4-776ce86ad3d7" providerId="ADAL" clId="{5724DB1D-4017-4333-B23D-FC3FE1E1E20C}" dt="2024-11-03T13:43:55.927" v="1069" actId="47"/>
        <pc:sldMkLst>
          <pc:docMk/>
          <pc:sldMk cId="3223093329" sldId="257"/>
        </pc:sldMkLst>
      </pc:sldChg>
      <pc:sldChg chg="del">
        <pc:chgData name="Mol, R.L. (Robert)" userId="37eeace6-4c7f-4ec2-82b4-776ce86ad3d7" providerId="ADAL" clId="{5724DB1D-4017-4333-B23D-FC3FE1E1E20C}" dt="2024-11-03T13:28:14.323" v="812" actId="47"/>
        <pc:sldMkLst>
          <pc:docMk/>
          <pc:sldMk cId="1755773292" sldId="258"/>
        </pc:sldMkLst>
      </pc:sldChg>
      <pc:sldChg chg="delSp modSp del mod ord">
        <pc:chgData name="Mol, R.L. (Robert)" userId="37eeace6-4c7f-4ec2-82b4-776ce86ad3d7" providerId="ADAL" clId="{5724DB1D-4017-4333-B23D-FC3FE1E1E20C}" dt="2024-11-03T13:23:54.450" v="578" actId="47"/>
        <pc:sldMkLst>
          <pc:docMk/>
          <pc:sldMk cId="3725269414" sldId="260"/>
        </pc:sldMkLst>
        <pc:spChg chg="mod">
          <ac:chgData name="Mol, R.L. (Robert)" userId="37eeace6-4c7f-4ec2-82b4-776ce86ad3d7" providerId="ADAL" clId="{5724DB1D-4017-4333-B23D-FC3FE1E1E20C}" dt="2024-11-03T13:21:32.668" v="540" actId="403"/>
          <ac:spMkLst>
            <pc:docMk/>
            <pc:sldMk cId="3725269414" sldId="260"/>
            <ac:spMk id="5" creationId="{5CA4997E-0657-F1F1-FAD3-920BA85B4F3B}"/>
          </ac:spMkLst>
        </pc:spChg>
        <pc:picChg chg="del">
          <ac:chgData name="Mol, R.L. (Robert)" userId="37eeace6-4c7f-4ec2-82b4-776ce86ad3d7" providerId="ADAL" clId="{5724DB1D-4017-4333-B23D-FC3FE1E1E20C}" dt="2024-11-03T13:01:07.710" v="94" actId="478"/>
          <ac:picMkLst>
            <pc:docMk/>
            <pc:sldMk cId="3725269414" sldId="260"/>
            <ac:picMk id="2" creationId="{82EEAE72-C057-8838-271C-8815B7C8FF21}"/>
          </ac:picMkLst>
        </pc:picChg>
        <pc:picChg chg="mod">
          <ac:chgData name="Mol, R.L. (Robert)" userId="37eeace6-4c7f-4ec2-82b4-776ce86ad3d7" providerId="ADAL" clId="{5724DB1D-4017-4333-B23D-FC3FE1E1E20C}" dt="2024-11-03T13:21:36.122" v="541" actId="1076"/>
          <ac:picMkLst>
            <pc:docMk/>
            <pc:sldMk cId="3725269414" sldId="260"/>
            <ac:picMk id="7" creationId="{7D158686-F79B-66F1-56B7-FF49B3E97D3D}"/>
          </ac:picMkLst>
        </pc:picChg>
      </pc:sldChg>
      <pc:sldChg chg="addSp delSp modSp del mod ord">
        <pc:chgData name="Mol, R.L. (Robert)" userId="37eeace6-4c7f-4ec2-82b4-776ce86ad3d7" providerId="ADAL" clId="{5724DB1D-4017-4333-B23D-FC3FE1E1E20C}" dt="2024-11-03T13:24:30.655" v="618" actId="47"/>
        <pc:sldMkLst>
          <pc:docMk/>
          <pc:sldMk cId="1017609214" sldId="261"/>
        </pc:sldMkLst>
        <pc:spChg chg="mod">
          <ac:chgData name="Mol, R.L. (Robert)" userId="37eeace6-4c7f-4ec2-82b4-776ce86ad3d7" providerId="ADAL" clId="{5724DB1D-4017-4333-B23D-FC3FE1E1E20C}" dt="2024-11-03T13:21:23.904" v="538" actId="2711"/>
          <ac:spMkLst>
            <pc:docMk/>
            <pc:sldMk cId="1017609214" sldId="261"/>
            <ac:spMk id="5" creationId="{BC8D3F2F-D7F1-54E1-6221-2527B0026173}"/>
          </ac:spMkLst>
        </pc:spChg>
        <pc:spChg chg="add mod">
          <ac:chgData name="Mol, R.L. (Robert)" userId="37eeace6-4c7f-4ec2-82b4-776ce86ad3d7" providerId="ADAL" clId="{5724DB1D-4017-4333-B23D-FC3FE1E1E20C}" dt="2024-11-03T13:21:23.904" v="538" actId="2711"/>
          <ac:spMkLst>
            <pc:docMk/>
            <pc:sldMk cId="1017609214" sldId="261"/>
            <ac:spMk id="6" creationId="{9D36EC6C-7FE8-FF84-44EE-A833A9DE36FB}"/>
          </ac:spMkLst>
        </pc:spChg>
        <pc:picChg chg="del">
          <ac:chgData name="Mol, R.L. (Robert)" userId="37eeace6-4c7f-4ec2-82b4-776ce86ad3d7" providerId="ADAL" clId="{5724DB1D-4017-4333-B23D-FC3FE1E1E20C}" dt="2024-11-03T12:56:53.868" v="69" actId="478"/>
          <ac:picMkLst>
            <pc:docMk/>
            <pc:sldMk cId="1017609214" sldId="261"/>
            <ac:picMk id="2" creationId="{1612B3FF-337E-EC71-46C0-3FB70E2781B1}"/>
          </ac:picMkLst>
        </pc:picChg>
        <pc:picChg chg="mod">
          <ac:chgData name="Mol, R.L. (Robert)" userId="37eeace6-4c7f-4ec2-82b4-776ce86ad3d7" providerId="ADAL" clId="{5724DB1D-4017-4333-B23D-FC3FE1E1E20C}" dt="2024-11-03T12:56:52.328" v="68" actId="1076"/>
          <ac:picMkLst>
            <pc:docMk/>
            <pc:sldMk cId="1017609214" sldId="261"/>
            <ac:picMk id="4" creationId="{D40F5904-2E31-C256-1E84-82311A695B9A}"/>
          </ac:picMkLst>
        </pc:picChg>
      </pc:sldChg>
      <pc:sldChg chg="del">
        <pc:chgData name="Mol, R.L. (Robert)" userId="37eeace6-4c7f-4ec2-82b4-776ce86ad3d7" providerId="ADAL" clId="{5724DB1D-4017-4333-B23D-FC3FE1E1E20C}" dt="2024-11-03T13:43:58.944" v="1071" actId="47"/>
        <pc:sldMkLst>
          <pc:docMk/>
          <pc:sldMk cId="1722210888" sldId="263"/>
        </pc:sldMkLst>
      </pc:sldChg>
      <pc:sldChg chg="del">
        <pc:chgData name="Mol, R.L. (Robert)" userId="37eeace6-4c7f-4ec2-82b4-776ce86ad3d7" providerId="ADAL" clId="{5724DB1D-4017-4333-B23D-FC3FE1E1E20C}" dt="2024-11-03T13:43:57.823" v="1070" actId="47"/>
        <pc:sldMkLst>
          <pc:docMk/>
          <pc:sldMk cId="364219530" sldId="278"/>
        </pc:sldMkLst>
      </pc:sldChg>
      <pc:sldChg chg="addSp delSp modSp add del mod">
        <pc:chgData name="Mol, R.L. (Robert)" userId="37eeace6-4c7f-4ec2-82b4-776ce86ad3d7" providerId="ADAL" clId="{5724DB1D-4017-4333-B23D-FC3FE1E1E20C}" dt="2024-11-03T13:22:51.910" v="545" actId="47"/>
        <pc:sldMkLst>
          <pc:docMk/>
          <pc:sldMk cId="2163115061" sldId="504"/>
        </pc:sldMkLst>
        <pc:spChg chg="mod">
          <ac:chgData name="Mol, R.L. (Robert)" userId="37eeace6-4c7f-4ec2-82b4-776ce86ad3d7" providerId="ADAL" clId="{5724DB1D-4017-4333-B23D-FC3FE1E1E20C}" dt="2024-11-03T13:16:22.693" v="317" actId="27636"/>
          <ac:spMkLst>
            <pc:docMk/>
            <pc:sldMk cId="2163115061" sldId="504"/>
            <ac:spMk id="2" creationId="{339F4237-DE7A-88C4-1524-B914C094A7DB}"/>
          </ac:spMkLst>
        </pc:spChg>
        <pc:picChg chg="add del mod">
          <ac:chgData name="Mol, R.L. (Robert)" userId="37eeace6-4c7f-4ec2-82b4-776ce86ad3d7" providerId="ADAL" clId="{5724DB1D-4017-4333-B23D-FC3FE1E1E20C}" dt="2024-11-03T13:17:19.348" v="327" actId="478"/>
          <ac:picMkLst>
            <pc:docMk/>
            <pc:sldMk cId="2163115061" sldId="504"/>
            <ac:picMk id="6" creationId="{3A298A5F-F8C6-EC44-1FC2-A232FB6BC5FC}"/>
          </ac:picMkLst>
        </pc:picChg>
        <pc:picChg chg="del">
          <ac:chgData name="Mol, R.L. (Robert)" userId="37eeace6-4c7f-4ec2-82b4-776ce86ad3d7" providerId="ADAL" clId="{5724DB1D-4017-4333-B23D-FC3FE1E1E20C}" dt="2024-11-03T13:16:28.919" v="318" actId="478"/>
          <ac:picMkLst>
            <pc:docMk/>
            <pc:sldMk cId="2163115061" sldId="504"/>
            <ac:picMk id="8" creationId="{3198B2F6-6EEE-DDB3-C59C-84388C2B9EBF}"/>
          </ac:picMkLst>
        </pc:picChg>
        <pc:picChg chg="del">
          <ac:chgData name="Mol, R.L. (Robert)" userId="37eeace6-4c7f-4ec2-82b4-776ce86ad3d7" providerId="ADAL" clId="{5724DB1D-4017-4333-B23D-FC3FE1E1E20C}" dt="2024-11-03T13:16:28.919" v="318" actId="478"/>
          <ac:picMkLst>
            <pc:docMk/>
            <pc:sldMk cId="2163115061" sldId="504"/>
            <ac:picMk id="9" creationId="{513426D8-E6E6-2574-0DEA-84B817B7B00E}"/>
          </ac:picMkLst>
        </pc:picChg>
        <pc:picChg chg="add mod">
          <ac:chgData name="Mol, R.L. (Robert)" userId="37eeace6-4c7f-4ec2-82b4-776ce86ad3d7" providerId="ADAL" clId="{5724DB1D-4017-4333-B23D-FC3FE1E1E20C}" dt="2024-11-03T13:18:05.515" v="348" actId="1076"/>
          <ac:picMkLst>
            <pc:docMk/>
            <pc:sldMk cId="2163115061" sldId="504"/>
            <ac:picMk id="10" creationId="{1FBFC4F6-7EDA-F923-1DEC-B4B5125A687B}"/>
          </ac:picMkLst>
        </pc:picChg>
        <pc:picChg chg="add del mod">
          <ac:chgData name="Mol, R.L. (Robert)" userId="37eeace6-4c7f-4ec2-82b4-776ce86ad3d7" providerId="ADAL" clId="{5724DB1D-4017-4333-B23D-FC3FE1E1E20C}" dt="2024-11-03T13:17:50.349" v="337" actId="478"/>
          <ac:picMkLst>
            <pc:docMk/>
            <pc:sldMk cId="2163115061" sldId="504"/>
            <ac:picMk id="12" creationId="{4277CEB7-3EFE-F916-E7C6-BEDBB4599F9E}"/>
          </ac:picMkLst>
        </pc:picChg>
        <pc:picChg chg="add mod">
          <ac:chgData name="Mol, R.L. (Robert)" userId="37eeace6-4c7f-4ec2-82b4-776ce86ad3d7" providerId="ADAL" clId="{5724DB1D-4017-4333-B23D-FC3FE1E1E20C}" dt="2024-11-03T13:18:02.030" v="346" actId="1076"/>
          <ac:picMkLst>
            <pc:docMk/>
            <pc:sldMk cId="2163115061" sldId="504"/>
            <ac:picMk id="14" creationId="{97A90B07-8D2F-87D4-0503-74F4E5DD5A49}"/>
          </ac:picMkLst>
        </pc:picChg>
      </pc:sldChg>
      <pc:sldChg chg="delSp modSp del mod">
        <pc:chgData name="Mol, R.L. (Robert)" userId="37eeace6-4c7f-4ec2-82b4-776ce86ad3d7" providerId="ADAL" clId="{5724DB1D-4017-4333-B23D-FC3FE1E1E20C}" dt="2024-11-03T12:56:44.023" v="67" actId="47"/>
        <pc:sldMkLst>
          <pc:docMk/>
          <pc:sldMk cId="2933576965" sldId="684"/>
        </pc:sldMkLst>
        <pc:picChg chg="del mod">
          <ac:chgData name="Mol, R.L. (Robert)" userId="37eeace6-4c7f-4ec2-82b4-776ce86ad3d7" providerId="ADAL" clId="{5724DB1D-4017-4333-B23D-FC3FE1E1E20C}" dt="2024-11-03T12:56:39.210" v="65" actId="478"/>
          <ac:picMkLst>
            <pc:docMk/>
            <pc:sldMk cId="2933576965" sldId="684"/>
            <ac:picMk id="4" creationId="{D59CEE4C-C098-ECDD-8265-865CDEBE77B4}"/>
          </ac:picMkLst>
        </pc:picChg>
        <pc:picChg chg="del">
          <ac:chgData name="Mol, R.L. (Robert)" userId="37eeace6-4c7f-4ec2-82b4-776ce86ad3d7" providerId="ADAL" clId="{5724DB1D-4017-4333-B23D-FC3FE1E1E20C}" dt="2024-11-03T12:56:43.295" v="66" actId="478"/>
          <ac:picMkLst>
            <pc:docMk/>
            <pc:sldMk cId="2933576965" sldId="684"/>
            <ac:picMk id="11" creationId="{062C07EA-0DAD-47AD-8E59-C30E8C4E667B}"/>
          </ac:picMkLst>
        </pc:picChg>
      </pc:sldChg>
      <pc:sldChg chg="addSp delSp modSp new del mod ord">
        <pc:chgData name="Mol, R.L. (Robert)" userId="37eeace6-4c7f-4ec2-82b4-776ce86ad3d7" providerId="ADAL" clId="{5724DB1D-4017-4333-B23D-FC3FE1E1E20C}" dt="2024-11-03T13:27:12.827" v="718" actId="47"/>
        <pc:sldMkLst>
          <pc:docMk/>
          <pc:sldMk cId="447517531" sldId="685"/>
        </pc:sldMkLst>
        <pc:spChg chg="del">
          <ac:chgData name="Mol, R.L. (Robert)" userId="37eeace6-4c7f-4ec2-82b4-776ce86ad3d7" providerId="ADAL" clId="{5724DB1D-4017-4333-B23D-FC3FE1E1E20C}" dt="2024-11-03T12:55:22.975" v="1" actId="478"/>
          <ac:spMkLst>
            <pc:docMk/>
            <pc:sldMk cId="447517531" sldId="685"/>
            <ac:spMk id="2" creationId="{8DD0758A-91E6-A789-52BC-05E236AE9F0B}"/>
          </ac:spMkLst>
        </pc:spChg>
        <pc:spChg chg="del">
          <ac:chgData name="Mol, R.L. (Robert)" userId="37eeace6-4c7f-4ec2-82b4-776ce86ad3d7" providerId="ADAL" clId="{5724DB1D-4017-4333-B23D-FC3FE1E1E20C}" dt="2024-11-03T12:55:22.975" v="1" actId="478"/>
          <ac:spMkLst>
            <pc:docMk/>
            <pc:sldMk cId="447517531" sldId="685"/>
            <ac:spMk id="3" creationId="{8395664A-2A96-B490-F628-AE4A1115F1BF}"/>
          </ac:spMkLst>
        </pc:spChg>
        <pc:spChg chg="add del mod">
          <ac:chgData name="Mol, R.L. (Robert)" userId="37eeace6-4c7f-4ec2-82b4-776ce86ad3d7" providerId="ADAL" clId="{5724DB1D-4017-4333-B23D-FC3FE1E1E20C}" dt="2024-11-03T13:25:14.232" v="654" actId="478"/>
          <ac:spMkLst>
            <pc:docMk/>
            <pc:sldMk cId="447517531" sldId="685"/>
            <ac:spMk id="6" creationId="{16102853-13AB-A015-AC50-F66DE9A1B78B}"/>
          </ac:spMkLst>
        </pc:spChg>
        <pc:spChg chg="add del mod">
          <ac:chgData name="Mol, R.L. (Robert)" userId="37eeace6-4c7f-4ec2-82b4-776ce86ad3d7" providerId="ADAL" clId="{5724DB1D-4017-4333-B23D-FC3FE1E1E20C}" dt="2024-11-03T12:56:03.570" v="51" actId="478"/>
          <ac:spMkLst>
            <pc:docMk/>
            <pc:sldMk cId="447517531" sldId="685"/>
            <ac:spMk id="7" creationId="{B12B1302-2159-2684-AC5F-B264B2173C82}"/>
          </ac:spMkLst>
        </pc:spChg>
        <pc:spChg chg="add del mod">
          <ac:chgData name="Mol, R.L. (Robert)" userId="37eeace6-4c7f-4ec2-82b4-776ce86ad3d7" providerId="ADAL" clId="{5724DB1D-4017-4333-B23D-FC3FE1E1E20C}" dt="2024-11-03T13:25:17.649" v="656" actId="21"/>
          <ac:spMkLst>
            <pc:docMk/>
            <pc:sldMk cId="447517531" sldId="685"/>
            <ac:spMk id="8" creationId="{178FDDEE-DBE2-CA21-D756-C60DB4419FF9}"/>
          </ac:spMkLst>
        </pc:spChg>
        <pc:spChg chg="add del mod">
          <ac:chgData name="Mol, R.L. (Robert)" userId="37eeace6-4c7f-4ec2-82b4-776ce86ad3d7" providerId="ADAL" clId="{5724DB1D-4017-4333-B23D-FC3FE1E1E20C}" dt="2024-11-03T13:25:15.639" v="655" actId="478"/>
          <ac:spMkLst>
            <pc:docMk/>
            <pc:sldMk cId="447517531" sldId="685"/>
            <ac:spMk id="9" creationId="{D25FB7E9-384E-061F-3D23-3D69E955B957}"/>
          </ac:spMkLst>
        </pc:spChg>
        <pc:picChg chg="add del mod">
          <ac:chgData name="Mol, R.L. (Robert)" userId="37eeace6-4c7f-4ec2-82b4-776ce86ad3d7" providerId="ADAL" clId="{5724DB1D-4017-4333-B23D-FC3FE1E1E20C}" dt="2024-11-03T13:24:44.241" v="642" actId="21"/>
          <ac:picMkLst>
            <pc:docMk/>
            <pc:sldMk cId="447517531" sldId="685"/>
            <ac:picMk id="5" creationId="{0B9937DA-DC72-70FA-ECA1-F3BD967F98E0}"/>
          </ac:picMkLst>
        </pc:picChg>
      </pc:sldChg>
      <pc:sldChg chg="new del">
        <pc:chgData name="Mol, R.L. (Robert)" userId="37eeace6-4c7f-4ec2-82b4-776ce86ad3d7" providerId="ADAL" clId="{5724DB1D-4017-4333-B23D-FC3FE1E1E20C}" dt="2024-11-03T13:28:16.615" v="813" actId="47"/>
        <pc:sldMkLst>
          <pc:docMk/>
          <pc:sldMk cId="4211774419" sldId="686"/>
        </pc:sldMkLst>
      </pc:sldChg>
      <pc:sldChg chg="addSp delSp modSp add mod">
        <pc:chgData name="Mol, R.L. (Robert)" userId="37eeace6-4c7f-4ec2-82b4-776ce86ad3d7" providerId="ADAL" clId="{5724DB1D-4017-4333-B23D-FC3FE1E1E20C}" dt="2024-11-03T13:28:10.134" v="810"/>
        <pc:sldMkLst>
          <pc:docMk/>
          <pc:sldMk cId="2348893234" sldId="687"/>
        </pc:sldMkLst>
        <pc:spChg chg="mod">
          <ac:chgData name="Mol, R.L. (Robert)" userId="37eeace6-4c7f-4ec2-82b4-776ce86ad3d7" providerId="ADAL" clId="{5724DB1D-4017-4333-B23D-FC3FE1E1E20C}" dt="2024-11-03T13:21:42.147" v="542" actId="2711"/>
          <ac:spMkLst>
            <pc:docMk/>
            <pc:sldMk cId="2348893234" sldId="687"/>
            <ac:spMk id="4" creationId="{8D0A84D6-87F5-7644-6898-5DE2C4C3A7DA}"/>
          </ac:spMkLst>
        </pc:spChg>
        <pc:spChg chg="add del mod">
          <ac:chgData name="Mol, R.L. (Robert)" userId="37eeace6-4c7f-4ec2-82b4-776ce86ad3d7" providerId="ADAL" clId="{5724DB1D-4017-4333-B23D-FC3FE1E1E20C}" dt="2024-11-03T13:10:58.154" v="277" actId="478"/>
          <ac:spMkLst>
            <pc:docMk/>
            <pc:sldMk cId="2348893234" sldId="687"/>
            <ac:spMk id="6" creationId="{3416C13E-91E1-3FF1-B196-D90DAC7ABB07}"/>
          </ac:spMkLst>
        </pc:spChg>
        <pc:spChg chg="del">
          <ac:chgData name="Mol, R.L. (Robert)" userId="37eeace6-4c7f-4ec2-82b4-776ce86ad3d7" providerId="ADAL" clId="{5724DB1D-4017-4333-B23D-FC3FE1E1E20C}" dt="2024-11-03T13:10:40.967" v="276" actId="478"/>
          <ac:spMkLst>
            <pc:docMk/>
            <pc:sldMk cId="2348893234" sldId="687"/>
            <ac:spMk id="7" creationId="{1AAF51AA-1EFB-EA45-9AC5-7EA80F08FB87}"/>
          </ac:spMkLst>
        </pc:spChg>
        <pc:spChg chg="del">
          <ac:chgData name="Mol, R.L. (Robert)" userId="37eeace6-4c7f-4ec2-82b4-776ce86ad3d7" providerId="ADAL" clId="{5724DB1D-4017-4333-B23D-FC3FE1E1E20C}" dt="2024-11-03T13:10:40.967" v="276" actId="478"/>
          <ac:spMkLst>
            <pc:docMk/>
            <pc:sldMk cId="2348893234" sldId="687"/>
            <ac:spMk id="10" creationId="{953DFB74-FAFC-8311-2A6F-508CAB1758B7}"/>
          </ac:spMkLst>
        </pc:spChg>
        <pc:spChg chg="add del mod ord">
          <ac:chgData name="Mol, R.L. (Robert)" userId="37eeace6-4c7f-4ec2-82b4-776ce86ad3d7" providerId="ADAL" clId="{5724DB1D-4017-4333-B23D-FC3FE1E1E20C}" dt="2024-11-03T13:13:36.788" v="293" actId="11529"/>
          <ac:spMkLst>
            <pc:docMk/>
            <pc:sldMk cId="2348893234" sldId="687"/>
            <ac:spMk id="11" creationId="{15F778F1-E411-C0CE-87C6-24B9EC9DCFEC}"/>
          </ac:spMkLst>
        </pc:spChg>
        <pc:spChg chg="del">
          <ac:chgData name="Mol, R.L. (Robert)" userId="37eeace6-4c7f-4ec2-82b4-776ce86ad3d7" providerId="ADAL" clId="{5724DB1D-4017-4333-B23D-FC3FE1E1E20C}" dt="2024-11-03T13:10:40.967" v="276" actId="478"/>
          <ac:spMkLst>
            <pc:docMk/>
            <pc:sldMk cId="2348893234" sldId="687"/>
            <ac:spMk id="12" creationId="{14E79571-4576-08F7-3BC0-F1F36FF5F34F}"/>
          </ac:spMkLst>
        </pc:spChg>
        <pc:spChg chg="add mod">
          <ac:chgData name="Mol, R.L. (Robert)" userId="37eeace6-4c7f-4ec2-82b4-776ce86ad3d7" providerId="ADAL" clId="{5724DB1D-4017-4333-B23D-FC3FE1E1E20C}" dt="2024-11-03T13:28:10.134" v="810"/>
          <ac:spMkLst>
            <pc:docMk/>
            <pc:sldMk cId="2348893234" sldId="687"/>
            <ac:spMk id="13" creationId="{B8A9B4CB-1891-EA88-66EB-AD5A97A0DE4C}"/>
          </ac:spMkLst>
        </pc:spChg>
        <pc:picChg chg="del">
          <ac:chgData name="Mol, R.L. (Robert)" userId="37eeace6-4c7f-4ec2-82b4-776ce86ad3d7" providerId="ADAL" clId="{5724DB1D-4017-4333-B23D-FC3FE1E1E20C}" dt="2024-11-03T13:10:40.967" v="276" actId="478"/>
          <ac:picMkLst>
            <pc:docMk/>
            <pc:sldMk cId="2348893234" sldId="687"/>
            <ac:picMk id="2" creationId="{4857AA19-36A9-5781-DD46-DC0D239D35AF}"/>
          </ac:picMkLst>
        </pc:picChg>
        <pc:picChg chg="add mod">
          <ac:chgData name="Mol, R.L. (Robert)" userId="37eeace6-4c7f-4ec2-82b4-776ce86ad3d7" providerId="ADAL" clId="{5724DB1D-4017-4333-B23D-FC3FE1E1E20C}" dt="2024-11-03T13:13:35.712" v="290" actId="1076"/>
          <ac:picMkLst>
            <pc:docMk/>
            <pc:sldMk cId="2348893234" sldId="687"/>
            <ac:picMk id="9" creationId="{88ADC852-6F48-AD1C-ED09-512B58CB655A}"/>
          </ac:picMkLst>
        </pc:picChg>
      </pc:sldChg>
      <pc:sldChg chg="delSp new del mod">
        <pc:chgData name="Mol, R.L. (Robert)" userId="37eeace6-4c7f-4ec2-82b4-776ce86ad3d7" providerId="ADAL" clId="{5724DB1D-4017-4333-B23D-FC3FE1E1E20C}" dt="2024-11-03T13:22:52.764" v="546" actId="47"/>
        <pc:sldMkLst>
          <pc:docMk/>
          <pc:sldMk cId="1845752919" sldId="688"/>
        </pc:sldMkLst>
        <pc:spChg chg="del">
          <ac:chgData name="Mol, R.L. (Robert)" userId="37eeace6-4c7f-4ec2-82b4-776ce86ad3d7" providerId="ADAL" clId="{5724DB1D-4017-4333-B23D-FC3FE1E1E20C}" dt="2024-11-03T13:14:56.120" v="315" actId="478"/>
          <ac:spMkLst>
            <pc:docMk/>
            <pc:sldMk cId="1845752919" sldId="688"/>
            <ac:spMk id="2" creationId="{A1C832E0-66CC-4B32-3491-C5F2615ACAC0}"/>
          </ac:spMkLst>
        </pc:spChg>
        <pc:spChg chg="del">
          <ac:chgData name="Mol, R.L. (Robert)" userId="37eeace6-4c7f-4ec2-82b4-776ce86ad3d7" providerId="ADAL" clId="{5724DB1D-4017-4333-B23D-FC3FE1E1E20C}" dt="2024-11-03T13:14:56.120" v="315" actId="478"/>
          <ac:spMkLst>
            <pc:docMk/>
            <pc:sldMk cId="1845752919" sldId="688"/>
            <ac:spMk id="3" creationId="{2D6DDC57-BFE7-E504-76EE-2023AF48955A}"/>
          </ac:spMkLst>
        </pc:spChg>
      </pc:sldChg>
      <pc:sldChg chg="addSp delSp modSp add mod">
        <pc:chgData name="Mol, R.L. (Robert)" userId="37eeace6-4c7f-4ec2-82b4-776ce86ad3d7" providerId="ADAL" clId="{5724DB1D-4017-4333-B23D-FC3FE1E1E20C}" dt="2024-11-03T13:43:12.959" v="1038" actId="20577"/>
        <pc:sldMkLst>
          <pc:docMk/>
          <pc:sldMk cId="2222019324" sldId="689"/>
        </pc:sldMkLst>
        <pc:spChg chg="mod">
          <ac:chgData name="Mol, R.L. (Robert)" userId="37eeace6-4c7f-4ec2-82b4-776ce86ad3d7" providerId="ADAL" clId="{5724DB1D-4017-4333-B23D-FC3FE1E1E20C}" dt="2024-11-03T13:41:50.138" v="855" actId="6549"/>
          <ac:spMkLst>
            <pc:docMk/>
            <pc:sldMk cId="2222019324" sldId="689"/>
            <ac:spMk id="4" creationId="{8D0A84D6-87F5-7644-6898-5DE2C4C3A7DA}"/>
          </ac:spMkLst>
        </pc:spChg>
        <pc:spChg chg="add del mod">
          <ac:chgData name="Mol, R.L. (Robert)" userId="37eeace6-4c7f-4ec2-82b4-776ce86ad3d7" providerId="ADAL" clId="{5724DB1D-4017-4333-B23D-FC3FE1E1E20C}" dt="2024-11-03T13:19:00.877" v="388" actId="478"/>
          <ac:spMkLst>
            <pc:docMk/>
            <pc:sldMk cId="2222019324" sldId="689"/>
            <ac:spMk id="6" creationId="{CC8D0695-416A-E155-6226-E8F845D539E0}"/>
          </ac:spMkLst>
        </pc:spChg>
        <pc:spChg chg="add del mod">
          <ac:chgData name="Mol, R.L. (Robert)" userId="37eeace6-4c7f-4ec2-82b4-776ce86ad3d7" providerId="ADAL" clId="{5724DB1D-4017-4333-B23D-FC3FE1E1E20C}" dt="2024-11-03T13:41:54.673" v="856" actId="478"/>
          <ac:spMkLst>
            <pc:docMk/>
            <pc:sldMk cId="2222019324" sldId="689"/>
            <ac:spMk id="7" creationId="{5FD0D3CA-931C-E768-B474-FCA4750755FF}"/>
          </ac:spMkLst>
        </pc:spChg>
        <pc:spChg chg="add mod">
          <ac:chgData name="Mol, R.L. (Robert)" userId="37eeace6-4c7f-4ec2-82b4-776ce86ad3d7" providerId="ADAL" clId="{5724DB1D-4017-4333-B23D-FC3FE1E1E20C}" dt="2024-11-03T13:28:11.296" v="811"/>
          <ac:spMkLst>
            <pc:docMk/>
            <pc:sldMk cId="2222019324" sldId="689"/>
            <ac:spMk id="8" creationId="{BD91DC51-338F-B2E4-5070-065565836188}"/>
          </ac:spMkLst>
        </pc:spChg>
        <pc:spChg chg="add mod">
          <ac:chgData name="Mol, R.L. (Robert)" userId="37eeace6-4c7f-4ec2-82b4-776ce86ad3d7" providerId="ADAL" clId="{5724DB1D-4017-4333-B23D-FC3FE1E1E20C}" dt="2024-11-03T13:43:12.959" v="1038" actId="20577"/>
          <ac:spMkLst>
            <pc:docMk/>
            <pc:sldMk cId="2222019324" sldId="689"/>
            <ac:spMk id="11" creationId="{09480D04-3218-D0DA-657C-45AD38EA15F3}"/>
          </ac:spMkLst>
        </pc:spChg>
        <pc:picChg chg="add del mod">
          <ac:chgData name="Mol, R.L. (Robert)" userId="37eeace6-4c7f-4ec2-82b4-776ce86ad3d7" providerId="ADAL" clId="{5724DB1D-4017-4333-B23D-FC3FE1E1E20C}" dt="2024-11-03T13:41:54.673" v="856" actId="478"/>
          <ac:picMkLst>
            <pc:docMk/>
            <pc:sldMk cId="2222019324" sldId="689"/>
            <ac:picMk id="2" creationId="{BAF72DE4-6DCE-3CEA-E3B7-34770097DE75}"/>
          </ac:picMkLst>
        </pc:picChg>
        <pc:picChg chg="add del mod">
          <ac:chgData name="Mol, R.L. (Robert)" userId="37eeace6-4c7f-4ec2-82b4-776ce86ad3d7" providerId="ADAL" clId="{5724DB1D-4017-4333-B23D-FC3FE1E1E20C}" dt="2024-11-03T13:41:54.673" v="856" actId="478"/>
          <ac:picMkLst>
            <pc:docMk/>
            <pc:sldMk cId="2222019324" sldId="689"/>
            <ac:picMk id="3" creationId="{3B425AB5-27BD-5153-0EF6-AB1E271E7009}"/>
          </ac:picMkLst>
        </pc:picChg>
        <pc:picChg chg="del">
          <ac:chgData name="Mol, R.L. (Robert)" userId="37eeace6-4c7f-4ec2-82b4-776ce86ad3d7" providerId="ADAL" clId="{5724DB1D-4017-4333-B23D-FC3FE1E1E20C}" dt="2024-11-03T13:18:18.388" v="374" actId="478"/>
          <ac:picMkLst>
            <pc:docMk/>
            <pc:sldMk cId="2222019324" sldId="689"/>
            <ac:picMk id="9" creationId="{88ADC852-6F48-AD1C-ED09-512B58CB655A}"/>
          </ac:picMkLst>
        </pc:picChg>
      </pc:sldChg>
      <pc:sldChg chg="addSp delSp modSp add mod ord">
        <pc:chgData name="Mol, R.L. (Robert)" userId="37eeace6-4c7f-4ec2-82b4-776ce86ad3d7" providerId="ADAL" clId="{5724DB1D-4017-4333-B23D-FC3FE1E1E20C}" dt="2024-11-03T13:28:04.817" v="807" actId="14100"/>
        <pc:sldMkLst>
          <pc:docMk/>
          <pc:sldMk cId="2587199349" sldId="690"/>
        </pc:sldMkLst>
        <pc:spChg chg="add del mod">
          <ac:chgData name="Mol, R.L. (Robert)" userId="37eeace6-4c7f-4ec2-82b4-776ce86ad3d7" providerId="ADAL" clId="{5724DB1D-4017-4333-B23D-FC3FE1E1E20C}" dt="2024-11-03T13:24:03.841" v="589" actId="478"/>
          <ac:spMkLst>
            <pc:docMk/>
            <pc:sldMk cId="2587199349" sldId="690"/>
            <ac:spMk id="2" creationId="{0A2F1D20-B37B-0290-B2D1-E2753D26C9A1}"/>
          </ac:spMkLst>
        </pc:spChg>
        <pc:spChg chg="mod">
          <ac:chgData name="Mol, R.L. (Robert)" userId="37eeace6-4c7f-4ec2-82b4-776ce86ad3d7" providerId="ADAL" clId="{5724DB1D-4017-4333-B23D-FC3FE1E1E20C}" dt="2024-11-03T13:26:02.127" v="701" actId="20577"/>
          <ac:spMkLst>
            <pc:docMk/>
            <pc:sldMk cId="2587199349" sldId="690"/>
            <ac:spMk id="4" creationId="{8D0A84D6-87F5-7644-6898-5DE2C4C3A7DA}"/>
          </ac:spMkLst>
        </pc:spChg>
        <pc:spChg chg="add del mod">
          <ac:chgData name="Mol, R.L. (Robert)" userId="37eeace6-4c7f-4ec2-82b4-776ce86ad3d7" providerId="ADAL" clId="{5724DB1D-4017-4333-B23D-FC3FE1E1E20C}" dt="2024-11-03T13:24:42.608" v="641" actId="478"/>
          <ac:spMkLst>
            <pc:docMk/>
            <pc:sldMk cId="2587199349" sldId="690"/>
            <ac:spMk id="7" creationId="{9981A157-6ABD-A81A-B2F1-762C71A8EE38}"/>
          </ac:spMkLst>
        </pc:spChg>
        <pc:spChg chg="add del mod">
          <ac:chgData name="Mol, R.L. (Robert)" userId="37eeace6-4c7f-4ec2-82b4-776ce86ad3d7" providerId="ADAL" clId="{5724DB1D-4017-4333-B23D-FC3FE1E1E20C}" dt="2024-11-03T13:24:42.608" v="641" actId="478"/>
          <ac:spMkLst>
            <pc:docMk/>
            <pc:sldMk cId="2587199349" sldId="690"/>
            <ac:spMk id="8" creationId="{0ED09B3D-AFDA-C989-18BD-16E2FFB302DC}"/>
          </ac:spMkLst>
        </pc:spChg>
        <pc:spChg chg="add mod">
          <ac:chgData name="Mol, R.L. (Robert)" userId="37eeace6-4c7f-4ec2-82b4-776ce86ad3d7" providerId="ADAL" clId="{5724DB1D-4017-4333-B23D-FC3FE1E1E20C}" dt="2024-11-03T13:25:45.188" v="668" actId="114"/>
          <ac:spMkLst>
            <pc:docMk/>
            <pc:sldMk cId="2587199349" sldId="690"/>
            <ac:spMk id="11" creationId="{E706397E-6091-1E82-140C-49507ADC45B0}"/>
          </ac:spMkLst>
        </pc:spChg>
        <pc:spChg chg="add mod">
          <ac:chgData name="Mol, R.L. (Robert)" userId="37eeace6-4c7f-4ec2-82b4-776ce86ad3d7" providerId="ADAL" clId="{5724DB1D-4017-4333-B23D-FC3FE1E1E20C}" dt="2024-11-03T13:25:06.601" v="651" actId="14100"/>
          <ac:spMkLst>
            <pc:docMk/>
            <pc:sldMk cId="2587199349" sldId="690"/>
            <ac:spMk id="12" creationId="{18D7073A-39D3-1FE0-4293-B7A0C3330E97}"/>
          </ac:spMkLst>
        </pc:spChg>
        <pc:spChg chg="add mod">
          <ac:chgData name="Mol, R.L. (Robert)" userId="37eeace6-4c7f-4ec2-82b4-776ce86ad3d7" providerId="ADAL" clId="{5724DB1D-4017-4333-B23D-FC3FE1E1E20C}" dt="2024-11-03T13:26:09.096" v="703" actId="1076"/>
          <ac:spMkLst>
            <pc:docMk/>
            <pc:sldMk cId="2587199349" sldId="690"/>
            <ac:spMk id="13" creationId="{178FDDEE-DBE2-CA21-D756-C60DB4419FF9}"/>
          </ac:spMkLst>
        </pc:spChg>
        <pc:spChg chg="add mod">
          <ac:chgData name="Mol, R.L. (Robert)" userId="37eeace6-4c7f-4ec2-82b4-776ce86ad3d7" providerId="ADAL" clId="{5724DB1D-4017-4333-B23D-FC3FE1E1E20C}" dt="2024-11-03T13:28:04.817" v="807" actId="14100"/>
          <ac:spMkLst>
            <pc:docMk/>
            <pc:sldMk cId="2587199349" sldId="690"/>
            <ac:spMk id="14" creationId="{AA43E9EF-BBD6-27AE-069C-C49FE1F155B8}"/>
          </ac:spMkLst>
        </pc:spChg>
        <pc:picChg chg="add del mod">
          <ac:chgData name="Mol, R.L. (Robert)" userId="37eeace6-4c7f-4ec2-82b4-776ce86ad3d7" providerId="ADAL" clId="{5724DB1D-4017-4333-B23D-FC3FE1E1E20C}" dt="2024-11-03T13:24:03.841" v="589" actId="478"/>
          <ac:picMkLst>
            <pc:docMk/>
            <pc:sldMk cId="2587199349" sldId="690"/>
            <ac:picMk id="3" creationId="{7690E2D4-7A5A-59B6-7A63-555F21698871}"/>
          </ac:picMkLst>
        </pc:picChg>
        <pc:picChg chg="add del mod">
          <ac:chgData name="Mol, R.L. (Robert)" userId="37eeace6-4c7f-4ec2-82b4-776ce86ad3d7" providerId="ADAL" clId="{5724DB1D-4017-4333-B23D-FC3FE1E1E20C}" dt="2024-11-03T13:24:42.608" v="641" actId="478"/>
          <ac:picMkLst>
            <pc:docMk/>
            <pc:sldMk cId="2587199349" sldId="690"/>
            <ac:picMk id="6" creationId="{C807A6D3-385C-90C5-9955-37CB3A3064D6}"/>
          </ac:picMkLst>
        </pc:picChg>
        <pc:picChg chg="del">
          <ac:chgData name="Mol, R.L. (Robert)" userId="37eeace6-4c7f-4ec2-82b4-776ce86ad3d7" providerId="ADAL" clId="{5724DB1D-4017-4333-B23D-FC3FE1E1E20C}" dt="2024-11-03T13:23:01.744" v="555" actId="478"/>
          <ac:picMkLst>
            <pc:docMk/>
            <pc:sldMk cId="2587199349" sldId="690"/>
            <ac:picMk id="9" creationId="{88ADC852-6F48-AD1C-ED09-512B58CB655A}"/>
          </ac:picMkLst>
        </pc:picChg>
        <pc:picChg chg="add mod">
          <ac:chgData name="Mol, R.L. (Robert)" userId="37eeace6-4c7f-4ec2-82b4-776ce86ad3d7" providerId="ADAL" clId="{5724DB1D-4017-4333-B23D-FC3FE1E1E20C}" dt="2024-11-03T13:24:52.610" v="646" actId="1076"/>
          <ac:picMkLst>
            <pc:docMk/>
            <pc:sldMk cId="2587199349" sldId="690"/>
            <ac:picMk id="10" creationId="{0B9937DA-DC72-70FA-ECA1-F3BD967F98E0}"/>
          </ac:picMkLst>
        </pc:picChg>
        <pc:picChg chg="add mod">
          <ac:chgData name="Mol, R.L. (Robert)" userId="37eeace6-4c7f-4ec2-82b4-776ce86ad3d7" providerId="ADAL" clId="{5724DB1D-4017-4333-B23D-FC3FE1E1E20C}" dt="2024-11-03T13:27:06.328" v="717" actId="1076"/>
          <ac:picMkLst>
            <pc:docMk/>
            <pc:sldMk cId="2587199349" sldId="690"/>
            <ac:picMk id="1026" creationId="{DE66042B-3FF0-57B0-63C4-75605E1123F7}"/>
          </ac:picMkLst>
        </pc:picChg>
      </pc:sldChg>
      <pc:sldChg chg="addSp modSp add">
        <pc:chgData name="Mol, R.L. (Robert)" userId="37eeace6-4c7f-4ec2-82b4-776ce86ad3d7" providerId="ADAL" clId="{5724DB1D-4017-4333-B23D-FC3FE1E1E20C}" dt="2024-11-03T13:28:09.071" v="809"/>
        <pc:sldMkLst>
          <pc:docMk/>
          <pc:sldMk cId="1494736624" sldId="691"/>
        </pc:sldMkLst>
        <pc:spChg chg="add mod">
          <ac:chgData name="Mol, R.L. (Robert)" userId="37eeace6-4c7f-4ec2-82b4-776ce86ad3d7" providerId="ADAL" clId="{5724DB1D-4017-4333-B23D-FC3FE1E1E20C}" dt="2024-11-03T13:28:09.071" v="809"/>
          <ac:spMkLst>
            <pc:docMk/>
            <pc:sldMk cId="1494736624" sldId="691"/>
            <ac:spMk id="6" creationId="{B7C646B7-31EC-E388-4FE1-205F65DCEBE9}"/>
          </ac:spMkLst>
        </pc:spChg>
      </pc:sldChg>
      <pc:sldChg chg="addSp modSp add">
        <pc:chgData name="Mol, R.L. (Robert)" userId="37eeace6-4c7f-4ec2-82b4-776ce86ad3d7" providerId="ADAL" clId="{5724DB1D-4017-4333-B23D-FC3FE1E1E20C}" dt="2024-11-03T13:28:07.397" v="808"/>
        <pc:sldMkLst>
          <pc:docMk/>
          <pc:sldMk cId="365981822" sldId="692"/>
        </pc:sldMkLst>
        <pc:spChg chg="add mod">
          <ac:chgData name="Mol, R.L. (Robert)" userId="37eeace6-4c7f-4ec2-82b4-776ce86ad3d7" providerId="ADAL" clId="{5724DB1D-4017-4333-B23D-FC3FE1E1E20C}" dt="2024-11-03T13:28:07.397" v="808"/>
          <ac:spMkLst>
            <pc:docMk/>
            <pc:sldMk cId="365981822" sldId="692"/>
            <ac:spMk id="2" creationId="{050C648A-E35C-4F59-4742-ED8E1C978BF9}"/>
          </ac:spMkLst>
        </pc:spChg>
      </pc:sldChg>
      <pc:sldChg chg="modSp add mod">
        <pc:chgData name="Mol, R.L. (Robert)" userId="37eeace6-4c7f-4ec2-82b4-776ce86ad3d7" providerId="ADAL" clId="{5724DB1D-4017-4333-B23D-FC3FE1E1E20C}" dt="2024-11-03T13:43:36.959" v="1068" actId="20577"/>
        <pc:sldMkLst>
          <pc:docMk/>
          <pc:sldMk cId="516646127" sldId="693"/>
        </pc:sldMkLst>
        <pc:spChg chg="mod">
          <ac:chgData name="Mol, R.L. (Robert)" userId="37eeace6-4c7f-4ec2-82b4-776ce86ad3d7" providerId="ADAL" clId="{5724DB1D-4017-4333-B23D-FC3FE1E1E20C}" dt="2024-11-03T13:43:36.959" v="1068" actId="20577"/>
          <ac:spMkLst>
            <pc:docMk/>
            <pc:sldMk cId="516646127" sldId="693"/>
            <ac:spMk id="4" creationId="{8D0A84D6-87F5-7644-6898-5DE2C4C3A7DA}"/>
          </ac:spMkLst>
        </pc:spChg>
      </pc:sldChg>
      <pc:sldChg chg="delSp new mod ord">
        <pc:chgData name="Mol, R.L. (Robert)" userId="37eeace6-4c7f-4ec2-82b4-776ce86ad3d7" providerId="ADAL" clId="{5724DB1D-4017-4333-B23D-FC3FE1E1E20C}" dt="2024-11-03T13:44:06.318" v="1075" actId="478"/>
        <pc:sldMkLst>
          <pc:docMk/>
          <pc:sldMk cId="323170975" sldId="694"/>
        </pc:sldMkLst>
        <pc:spChg chg="del">
          <ac:chgData name="Mol, R.L. (Robert)" userId="37eeace6-4c7f-4ec2-82b4-776ce86ad3d7" providerId="ADAL" clId="{5724DB1D-4017-4333-B23D-FC3FE1E1E20C}" dt="2024-11-03T13:44:06.318" v="1075" actId="478"/>
          <ac:spMkLst>
            <pc:docMk/>
            <pc:sldMk cId="323170975" sldId="694"/>
            <ac:spMk id="2" creationId="{2BCF80E8-5B4A-D5DC-B0DB-A425BC971022}"/>
          </ac:spMkLst>
        </pc:spChg>
        <pc:spChg chg="del">
          <ac:chgData name="Mol, R.L. (Robert)" userId="37eeace6-4c7f-4ec2-82b4-776ce86ad3d7" providerId="ADAL" clId="{5724DB1D-4017-4333-B23D-FC3FE1E1E20C}" dt="2024-11-03T13:44:06.318" v="1075" actId="478"/>
          <ac:spMkLst>
            <pc:docMk/>
            <pc:sldMk cId="323170975" sldId="694"/>
            <ac:spMk id="3" creationId="{A94452F5-341C-0B28-A634-7671BC4DB56B}"/>
          </ac:spMkLst>
        </pc:spChg>
      </pc:sldChg>
      <pc:sldChg chg="addSp delSp modSp add mod">
        <pc:chgData name="Mol, R.L. (Robert)" userId="37eeace6-4c7f-4ec2-82b4-776ce86ad3d7" providerId="ADAL" clId="{5724DB1D-4017-4333-B23D-FC3FE1E1E20C}" dt="2024-11-03T13:51:09.376" v="1130" actId="1076"/>
        <pc:sldMkLst>
          <pc:docMk/>
          <pc:sldMk cId="1296682103" sldId="695"/>
        </pc:sldMkLst>
        <pc:spChg chg="mod">
          <ac:chgData name="Mol, R.L. (Robert)" userId="37eeace6-4c7f-4ec2-82b4-776ce86ad3d7" providerId="ADAL" clId="{5724DB1D-4017-4333-B23D-FC3FE1E1E20C}" dt="2024-11-03T13:51:04.574" v="1128" actId="20577"/>
          <ac:spMkLst>
            <pc:docMk/>
            <pc:sldMk cId="1296682103" sldId="695"/>
            <ac:spMk id="4" creationId="{8D0A84D6-87F5-7644-6898-5DE2C4C3A7DA}"/>
          </ac:spMkLst>
        </pc:spChg>
        <pc:spChg chg="del">
          <ac:chgData name="Mol, R.L. (Robert)" userId="37eeace6-4c7f-4ec2-82b4-776ce86ad3d7" providerId="ADAL" clId="{5724DB1D-4017-4333-B23D-FC3FE1E1E20C}" dt="2024-11-03T13:44:12.161" v="1080" actId="478"/>
          <ac:spMkLst>
            <pc:docMk/>
            <pc:sldMk cId="1296682103" sldId="695"/>
            <ac:spMk id="7" creationId="{5FD0D3CA-931C-E768-B474-FCA4750755FF}"/>
          </ac:spMkLst>
        </pc:spChg>
        <pc:spChg chg="add del mod">
          <ac:chgData name="Mol, R.L. (Robert)" userId="37eeace6-4c7f-4ec2-82b4-776ce86ad3d7" providerId="ADAL" clId="{5724DB1D-4017-4333-B23D-FC3FE1E1E20C}" dt="2024-11-03T13:44:13.791" v="1081" actId="478"/>
          <ac:spMkLst>
            <pc:docMk/>
            <pc:sldMk cId="1296682103" sldId="695"/>
            <ac:spMk id="9" creationId="{902130DB-67A0-8FE5-F1D9-2F12FC8EF3D0}"/>
          </ac:spMkLst>
        </pc:spChg>
        <pc:picChg chg="del">
          <ac:chgData name="Mol, R.L. (Robert)" userId="37eeace6-4c7f-4ec2-82b4-776ce86ad3d7" providerId="ADAL" clId="{5724DB1D-4017-4333-B23D-FC3FE1E1E20C}" dt="2024-11-03T13:44:12.161" v="1080" actId="478"/>
          <ac:picMkLst>
            <pc:docMk/>
            <pc:sldMk cId="1296682103" sldId="695"/>
            <ac:picMk id="2" creationId="{BAF72DE4-6DCE-3CEA-E3B7-34770097DE75}"/>
          </ac:picMkLst>
        </pc:picChg>
        <pc:picChg chg="del">
          <ac:chgData name="Mol, R.L. (Robert)" userId="37eeace6-4c7f-4ec2-82b4-776ce86ad3d7" providerId="ADAL" clId="{5724DB1D-4017-4333-B23D-FC3FE1E1E20C}" dt="2024-11-03T13:44:12.161" v="1080" actId="478"/>
          <ac:picMkLst>
            <pc:docMk/>
            <pc:sldMk cId="1296682103" sldId="695"/>
            <ac:picMk id="3" creationId="{3B425AB5-27BD-5153-0EF6-AB1E271E7009}"/>
          </ac:picMkLst>
        </pc:picChg>
        <pc:picChg chg="add mod">
          <ac:chgData name="Mol, R.L. (Robert)" userId="37eeace6-4c7f-4ec2-82b4-776ce86ad3d7" providerId="ADAL" clId="{5724DB1D-4017-4333-B23D-FC3FE1E1E20C}" dt="2024-11-03T13:51:09.376" v="1130" actId="1076"/>
          <ac:picMkLst>
            <pc:docMk/>
            <pc:sldMk cId="1296682103" sldId="695"/>
            <ac:picMk id="11" creationId="{49A4937E-95B8-CE46-17DD-8A768FB59FB3}"/>
          </ac:picMkLst>
        </pc:picChg>
      </pc:sldChg>
      <pc:sldChg chg="addSp delSp modSp add del mod">
        <pc:chgData name="Mol, R.L. (Robert)" userId="37eeace6-4c7f-4ec2-82b4-776ce86ad3d7" providerId="ADAL" clId="{5724DB1D-4017-4333-B23D-FC3FE1E1E20C}" dt="2024-11-03T14:10:23.239" v="2367" actId="47"/>
        <pc:sldMkLst>
          <pc:docMk/>
          <pc:sldMk cId="211274911" sldId="696"/>
        </pc:sldMkLst>
        <pc:spChg chg="mod">
          <ac:chgData name="Mol, R.L. (Robert)" userId="37eeace6-4c7f-4ec2-82b4-776ce86ad3d7" providerId="ADAL" clId="{5724DB1D-4017-4333-B23D-FC3FE1E1E20C}" dt="2024-11-03T13:57:32.043" v="1650" actId="20577"/>
          <ac:spMkLst>
            <pc:docMk/>
            <pc:sldMk cId="211274911" sldId="696"/>
            <ac:spMk id="4" creationId="{8D0A84D6-87F5-7644-6898-5DE2C4C3A7DA}"/>
          </ac:spMkLst>
        </pc:spChg>
        <pc:spChg chg="add del mod">
          <ac:chgData name="Mol, R.L. (Robert)" userId="37eeace6-4c7f-4ec2-82b4-776ce86ad3d7" providerId="ADAL" clId="{5724DB1D-4017-4333-B23D-FC3FE1E1E20C}" dt="2024-11-03T13:58:01.436" v="1660"/>
          <ac:spMkLst>
            <pc:docMk/>
            <pc:sldMk cId="211274911" sldId="696"/>
            <ac:spMk id="12" creationId="{0B32A999-5ADD-5E24-11BB-6243B7222040}"/>
          </ac:spMkLst>
        </pc:spChg>
        <pc:spChg chg="add del mod">
          <ac:chgData name="Mol, R.L. (Robert)" userId="37eeace6-4c7f-4ec2-82b4-776ce86ad3d7" providerId="ADAL" clId="{5724DB1D-4017-4333-B23D-FC3FE1E1E20C}" dt="2024-11-03T13:58:04.963" v="1664"/>
          <ac:spMkLst>
            <pc:docMk/>
            <pc:sldMk cId="211274911" sldId="696"/>
            <ac:spMk id="13" creationId="{28BBE3D6-13B4-AF86-E29C-3EE5996262FD}"/>
          </ac:spMkLst>
        </pc:spChg>
        <pc:spChg chg="add del mod">
          <ac:chgData name="Mol, R.L. (Robert)" userId="37eeace6-4c7f-4ec2-82b4-776ce86ad3d7" providerId="ADAL" clId="{5724DB1D-4017-4333-B23D-FC3FE1E1E20C}" dt="2024-11-03T13:58:08.524" v="1668"/>
          <ac:spMkLst>
            <pc:docMk/>
            <pc:sldMk cId="211274911" sldId="696"/>
            <ac:spMk id="14" creationId="{0FC59E98-38F6-BCA5-B6A9-5A44DE8C9138}"/>
          </ac:spMkLst>
        </pc:spChg>
        <pc:spChg chg="add del mod">
          <ac:chgData name="Mol, R.L. (Robert)" userId="37eeace6-4c7f-4ec2-82b4-776ce86ad3d7" providerId="ADAL" clId="{5724DB1D-4017-4333-B23D-FC3FE1E1E20C}" dt="2024-11-03T13:58:18.374" v="1676"/>
          <ac:spMkLst>
            <pc:docMk/>
            <pc:sldMk cId="211274911" sldId="696"/>
            <ac:spMk id="15" creationId="{6A57C1AA-163C-780C-62EE-3A187D86E534}"/>
          </ac:spMkLst>
        </pc:spChg>
        <pc:spChg chg="add del mod">
          <ac:chgData name="Mol, R.L. (Robert)" userId="37eeace6-4c7f-4ec2-82b4-776ce86ad3d7" providerId="ADAL" clId="{5724DB1D-4017-4333-B23D-FC3FE1E1E20C}" dt="2024-11-03T13:58:12.690" v="1672"/>
          <ac:spMkLst>
            <pc:docMk/>
            <pc:sldMk cId="211274911" sldId="696"/>
            <ac:spMk id="16" creationId="{F9A1AAC2-BA21-F30F-EFDF-9490C68E2D60}"/>
          </ac:spMkLst>
        </pc:spChg>
        <pc:spChg chg="add del mod">
          <ac:chgData name="Mol, R.L. (Robert)" userId="37eeace6-4c7f-4ec2-82b4-776ce86ad3d7" providerId="ADAL" clId="{5724DB1D-4017-4333-B23D-FC3FE1E1E20C}" dt="2024-11-03T13:58:21.881" v="1680"/>
          <ac:spMkLst>
            <pc:docMk/>
            <pc:sldMk cId="211274911" sldId="696"/>
            <ac:spMk id="17" creationId="{0C272AFC-3D23-BF6F-BD30-D06165953909}"/>
          </ac:spMkLst>
        </pc:spChg>
        <pc:spChg chg="add del mod">
          <ac:chgData name="Mol, R.L. (Robert)" userId="37eeace6-4c7f-4ec2-82b4-776ce86ad3d7" providerId="ADAL" clId="{5724DB1D-4017-4333-B23D-FC3FE1E1E20C}" dt="2024-11-03T13:56:53.242" v="1586" actId="478"/>
          <ac:spMkLst>
            <pc:docMk/>
            <pc:sldMk cId="211274911" sldId="696"/>
            <ac:spMk id="18" creationId="{F2A0E4F8-59BF-E6A0-D21B-305E8848F136}"/>
          </ac:spMkLst>
        </pc:spChg>
        <pc:spChg chg="add del mod">
          <ac:chgData name="Mol, R.L. (Robert)" userId="37eeace6-4c7f-4ec2-82b4-776ce86ad3d7" providerId="ADAL" clId="{5724DB1D-4017-4333-B23D-FC3FE1E1E20C}" dt="2024-11-03T13:58:25.782" v="1684"/>
          <ac:spMkLst>
            <pc:docMk/>
            <pc:sldMk cId="211274911" sldId="696"/>
            <ac:spMk id="21" creationId="{60C7AE86-B1D2-7E9C-3CA3-70EC2644BFBC}"/>
          </ac:spMkLst>
        </pc:spChg>
        <pc:spChg chg="add del mod">
          <ac:chgData name="Mol, R.L. (Robert)" userId="37eeace6-4c7f-4ec2-82b4-776ce86ad3d7" providerId="ADAL" clId="{5724DB1D-4017-4333-B23D-FC3FE1E1E20C}" dt="2024-11-03T13:56:53.242" v="1586" actId="478"/>
          <ac:spMkLst>
            <pc:docMk/>
            <pc:sldMk cId="211274911" sldId="696"/>
            <ac:spMk id="22" creationId="{4A5C220F-4DA4-7BF9-2CD1-5668182446D6}"/>
          </ac:spMkLst>
        </pc:spChg>
        <pc:spChg chg="add del mod">
          <ac:chgData name="Mol, R.L. (Robert)" userId="37eeace6-4c7f-4ec2-82b4-776ce86ad3d7" providerId="ADAL" clId="{5724DB1D-4017-4333-B23D-FC3FE1E1E20C}" dt="2024-11-03T13:57:26.216" v="1625" actId="478"/>
          <ac:spMkLst>
            <pc:docMk/>
            <pc:sldMk cId="211274911" sldId="696"/>
            <ac:spMk id="23" creationId="{4820EE77-B572-3B27-6B5A-36EC9EDD2C18}"/>
          </ac:spMkLst>
        </pc:spChg>
        <pc:spChg chg="add del mod">
          <ac:chgData name="Mol, R.L. (Robert)" userId="37eeace6-4c7f-4ec2-82b4-776ce86ad3d7" providerId="ADAL" clId="{5724DB1D-4017-4333-B23D-FC3FE1E1E20C}" dt="2024-11-03T13:57:23.771" v="1624" actId="478"/>
          <ac:spMkLst>
            <pc:docMk/>
            <pc:sldMk cId="211274911" sldId="696"/>
            <ac:spMk id="24" creationId="{5161660B-8C09-BD3A-E1AE-AEB17A018120}"/>
          </ac:spMkLst>
        </pc:spChg>
        <pc:picChg chg="add mod">
          <ac:chgData name="Mol, R.L. (Robert)" userId="37eeace6-4c7f-4ec2-82b4-776ce86ad3d7" providerId="ADAL" clId="{5724DB1D-4017-4333-B23D-FC3FE1E1E20C}" dt="2024-11-03T13:57:02.005" v="1587" actId="1076"/>
          <ac:picMkLst>
            <pc:docMk/>
            <pc:sldMk cId="211274911" sldId="696"/>
            <ac:picMk id="2" creationId="{6AFFE9DC-5E95-FC96-2538-D649A5C1E143}"/>
          </ac:picMkLst>
        </pc:picChg>
        <pc:picChg chg="add mod">
          <ac:chgData name="Mol, R.L. (Robert)" userId="37eeace6-4c7f-4ec2-82b4-776ce86ad3d7" providerId="ADAL" clId="{5724DB1D-4017-4333-B23D-FC3FE1E1E20C}" dt="2024-11-03T13:57:02.005" v="1587" actId="1076"/>
          <ac:picMkLst>
            <pc:docMk/>
            <pc:sldMk cId="211274911" sldId="696"/>
            <ac:picMk id="3" creationId="{2BE9DF84-7E23-814E-53D6-855E485552E4}"/>
          </ac:picMkLst>
        </pc:picChg>
        <pc:picChg chg="add mod">
          <ac:chgData name="Mol, R.L. (Robert)" userId="37eeace6-4c7f-4ec2-82b4-776ce86ad3d7" providerId="ADAL" clId="{5724DB1D-4017-4333-B23D-FC3FE1E1E20C}" dt="2024-11-03T13:57:02.005" v="1587" actId="1076"/>
          <ac:picMkLst>
            <pc:docMk/>
            <pc:sldMk cId="211274911" sldId="696"/>
            <ac:picMk id="6" creationId="{56B45B37-F02D-8453-807B-79235E4D6D57}"/>
          </ac:picMkLst>
        </pc:picChg>
        <pc:picChg chg="add mod">
          <ac:chgData name="Mol, R.L. (Robert)" userId="37eeace6-4c7f-4ec2-82b4-776ce86ad3d7" providerId="ADAL" clId="{5724DB1D-4017-4333-B23D-FC3FE1E1E20C}" dt="2024-11-03T13:57:02.005" v="1587" actId="1076"/>
          <ac:picMkLst>
            <pc:docMk/>
            <pc:sldMk cId="211274911" sldId="696"/>
            <ac:picMk id="7" creationId="{6AC9663A-71E3-AFB5-A5E6-14CBFCAC040E}"/>
          </ac:picMkLst>
        </pc:picChg>
        <pc:picChg chg="add mod">
          <ac:chgData name="Mol, R.L. (Robert)" userId="37eeace6-4c7f-4ec2-82b4-776ce86ad3d7" providerId="ADAL" clId="{5724DB1D-4017-4333-B23D-FC3FE1E1E20C}" dt="2024-11-03T13:57:02.005" v="1587" actId="1076"/>
          <ac:picMkLst>
            <pc:docMk/>
            <pc:sldMk cId="211274911" sldId="696"/>
            <ac:picMk id="9" creationId="{AD0B7FCB-0759-5D86-9781-74C71D6AAFEC}"/>
          </ac:picMkLst>
        </pc:picChg>
        <pc:picChg chg="add mod">
          <ac:chgData name="Mol, R.L. (Robert)" userId="37eeace6-4c7f-4ec2-82b4-776ce86ad3d7" providerId="ADAL" clId="{5724DB1D-4017-4333-B23D-FC3FE1E1E20C}" dt="2024-11-03T13:57:02.005" v="1587" actId="1076"/>
          <ac:picMkLst>
            <pc:docMk/>
            <pc:sldMk cId="211274911" sldId="696"/>
            <ac:picMk id="10" creationId="{2C4B66FA-6238-B390-D587-A565624E492E}"/>
          </ac:picMkLst>
        </pc:picChg>
        <pc:picChg chg="add mod">
          <ac:chgData name="Mol, R.L. (Robert)" userId="37eeace6-4c7f-4ec2-82b4-776ce86ad3d7" providerId="ADAL" clId="{5724DB1D-4017-4333-B23D-FC3FE1E1E20C}" dt="2024-11-03T13:57:02.005" v="1587" actId="1076"/>
          <ac:picMkLst>
            <pc:docMk/>
            <pc:sldMk cId="211274911" sldId="696"/>
            <ac:picMk id="11" creationId="{A96C5445-FCC0-C1B3-21B3-02239B6A04B3}"/>
          </ac:picMkLst>
        </pc:picChg>
        <pc:picChg chg="add del mod">
          <ac:chgData name="Mol, R.L. (Robert)" userId="37eeace6-4c7f-4ec2-82b4-776ce86ad3d7" providerId="ADAL" clId="{5724DB1D-4017-4333-B23D-FC3FE1E1E20C}" dt="2024-11-03T13:56:53.242" v="1586" actId="478"/>
          <ac:picMkLst>
            <pc:docMk/>
            <pc:sldMk cId="211274911" sldId="696"/>
            <ac:picMk id="19" creationId="{D6AA819F-09BD-841A-8033-EE8E505708DF}"/>
          </ac:picMkLst>
        </pc:picChg>
        <pc:picChg chg="add del mod">
          <ac:chgData name="Mol, R.L. (Robert)" userId="37eeace6-4c7f-4ec2-82b4-776ce86ad3d7" providerId="ADAL" clId="{5724DB1D-4017-4333-B23D-FC3FE1E1E20C}" dt="2024-11-03T13:56:53.242" v="1586" actId="478"/>
          <ac:picMkLst>
            <pc:docMk/>
            <pc:sldMk cId="211274911" sldId="696"/>
            <ac:picMk id="20" creationId="{6E072DDE-5073-42AA-3866-52EB3E4DC63B}"/>
          </ac:picMkLst>
        </pc:picChg>
      </pc:sldChg>
      <pc:sldChg chg="add">
        <pc:chgData name="Mol, R.L. (Robert)" userId="37eeace6-4c7f-4ec2-82b4-776ce86ad3d7" providerId="ADAL" clId="{5724DB1D-4017-4333-B23D-FC3FE1E1E20C}" dt="2024-11-03T13:44:17.636" v="1083"/>
        <pc:sldMkLst>
          <pc:docMk/>
          <pc:sldMk cId="1960008080" sldId="697"/>
        </pc:sldMkLst>
      </pc:sldChg>
      <pc:sldChg chg="add">
        <pc:chgData name="Mol, R.L. (Robert)" userId="37eeace6-4c7f-4ec2-82b4-776ce86ad3d7" providerId="ADAL" clId="{5724DB1D-4017-4333-B23D-FC3FE1E1E20C}" dt="2024-11-03T13:44:17.781" v="1084"/>
        <pc:sldMkLst>
          <pc:docMk/>
          <pc:sldMk cId="718097741" sldId="698"/>
        </pc:sldMkLst>
      </pc:sldChg>
      <pc:sldChg chg="add">
        <pc:chgData name="Mol, R.L. (Robert)" userId="37eeace6-4c7f-4ec2-82b4-776ce86ad3d7" providerId="ADAL" clId="{5724DB1D-4017-4333-B23D-FC3FE1E1E20C}" dt="2024-11-03T13:44:17.933" v="1085"/>
        <pc:sldMkLst>
          <pc:docMk/>
          <pc:sldMk cId="4266506762" sldId="699"/>
        </pc:sldMkLst>
      </pc:sldChg>
      <pc:sldChg chg="add">
        <pc:chgData name="Mol, R.L. (Robert)" userId="37eeace6-4c7f-4ec2-82b4-776ce86ad3d7" providerId="ADAL" clId="{5724DB1D-4017-4333-B23D-FC3FE1E1E20C}" dt="2024-11-03T13:44:18.076" v="1086"/>
        <pc:sldMkLst>
          <pc:docMk/>
          <pc:sldMk cId="988169916" sldId="700"/>
        </pc:sldMkLst>
      </pc:sldChg>
      <pc:sldChg chg="add">
        <pc:chgData name="Mol, R.L. (Robert)" userId="37eeace6-4c7f-4ec2-82b4-776ce86ad3d7" providerId="ADAL" clId="{5724DB1D-4017-4333-B23D-FC3FE1E1E20C}" dt="2024-11-03T13:44:18.221" v="1087"/>
        <pc:sldMkLst>
          <pc:docMk/>
          <pc:sldMk cId="419168153" sldId="701"/>
        </pc:sldMkLst>
      </pc:sldChg>
      <pc:sldChg chg="addSp delSp modSp add mod">
        <pc:chgData name="Mol, R.L. (Robert)" userId="37eeace6-4c7f-4ec2-82b4-776ce86ad3d7" providerId="ADAL" clId="{5724DB1D-4017-4333-B23D-FC3FE1E1E20C}" dt="2024-11-03T14:12:48.116" v="2445" actId="404"/>
        <pc:sldMkLst>
          <pc:docMk/>
          <pc:sldMk cId="197548827" sldId="702"/>
        </pc:sldMkLst>
        <pc:spChg chg="del">
          <ac:chgData name="Mol, R.L. (Robert)" userId="37eeace6-4c7f-4ec2-82b4-776ce86ad3d7" providerId="ADAL" clId="{5724DB1D-4017-4333-B23D-FC3FE1E1E20C}" dt="2024-11-03T13:57:51.496" v="1652" actId="478"/>
          <ac:spMkLst>
            <pc:docMk/>
            <pc:sldMk cId="197548827" sldId="702"/>
            <ac:spMk id="12" creationId="{0B32A999-5ADD-5E24-11BB-6243B7222040}"/>
          </ac:spMkLst>
        </pc:spChg>
        <pc:spChg chg="del">
          <ac:chgData name="Mol, R.L. (Robert)" userId="37eeace6-4c7f-4ec2-82b4-776ce86ad3d7" providerId="ADAL" clId="{5724DB1D-4017-4333-B23D-FC3FE1E1E20C}" dt="2024-11-03T13:57:51.496" v="1652" actId="478"/>
          <ac:spMkLst>
            <pc:docMk/>
            <pc:sldMk cId="197548827" sldId="702"/>
            <ac:spMk id="13" creationId="{28BBE3D6-13B4-AF86-E29C-3EE5996262FD}"/>
          </ac:spMkLst>
        </pc:spChg>
        <pc:spChg chg="del">
          <ac:chgData name="Mol, R.L. (Robert)" userId="37eeace6-4c7f-4ec2-82b4-776ce86ad3d7" providerId="ADAL" clId="{5724DB1D-4017-4333-B23D-FC3FE1E1E20C}" dt="2024-11-03T13:57:51.496" v="1652" actId="478"/>
          <ac:spMkLst>
            <pc:docMk/>
            <pc:sldMk cId="197548827" sldId="702"/>
            <ac:spMk id="14" creationId="{0FC59E98-38F6-BCA5-B6A9-5A44DE8C9138}"/>
          </ac:spMkLst>
        </pc:spChg>
        <pc:spChg chg="del">
          <ac:chgData name="Mol, R.L. (Robert)" userId="37eeace6-4c7f-4ec2-82b4-776ce86ad3d7" providerId="ADAL" clId="{5724DB1D-4017-4333-B23D-FC3FE1E1E20C}" dt="2024-11-03T13:57:51.496" v="1652" actId="478"/>
          <ac:spMkLst>
            <pc:docMk/>
            <pc:sldMk cId="197548827" sldId="702"/>
            <ac:spMk id="15" creationId="{6A57C1AA-163C-780C-62EE-3A187D86E534}"/>
          </ac:spMkLst>
        </pc:spChg>
        <pc:spChg chg="del">
          <ac:chgData name="Mol, R.L. (Robert)" userId="37eeace6-4c7f-4ec2-82b4-776ce86ad3d7" providerId="ADAL" clId="{5724DB1D-4017-4333-B23D-FC3FE1E1E20C}" dt="2024-11-03T13:57:51.496" v="1652" actId="478"/>
          <ac:spMkLst>
            <pc:docMk/>
            <pc:sldMk cId="197548827" sldId="702"/>
            <ac:spMk id="16" creationId="{F9A1AAC2-BA21-F30F-EFDF-9490C68E2D60}"/>
          </ac:spMkLst>
        </pc:spChg>
        <pc:spChg chg="del">
          <ac:chgData name="Mol, R.L. (Robert)" userId="37eeace6-4c7f-4ec2-82b4-776ce86ad3d7" providerId="ADAL" clId="{5724DB1D-4017-4333-B23D-FC3FE1E1E20C}" dt="2024-11-03T13:57:51.496" v="1652" actId="478"/>
          <ac:spMkLst>
            <pc:docMk/>
            <pc:sldMk cId="197548827" sldId="702"/>
            <ac:spMk id="17" creationId="{0C272AFC-3D23-BF6F-BD30-D06165953909}"/>
          </ac:spMkLst>
        </pc:spChg>
        <pc:spChg chg="del">
          <ac:chgData name="Mol, R.L. (Robert)" userId="37eeace6-4c7f-4ec2-82b4-776ce86ad3d7" providerId="ADAL" clId="{5724DB1D-4017-4333-B23D-FC3FE1E1E20C}" dt="2024-11-03T13:57:51.496" v="1652" actId="478"/>
          <ac:spMkLst>
            <pc:docMk/>
            <pc:sldMk cId="197548827" sldId="702"/>
            <ac:spMk id="21" creationId="{60C7AE86-B1D2-7E9C-3CA3-70EC2644BFBC}"/>
          </ac:spMkLst>
        </pc:spChg>
        <pc:spChg chg="add mod">
          <ac:chgData name="Mol, R.L. (Robert)" userId="37eeace6-4c7f-4ec2-82b4-776ce86ad3d7" providerId="ADAL" clId="{5724DB1D-4017-4333-B23D-FC3FE1E1E20C}" dt="2024-11-03T14:04:08.709" v="2086" actId="1076"/>
          <ac:spMkLst>
            <pc:docMk/>
            <pc:sldMk cId="197548827" sldId="702"/>
            <ac:spMk id="26" creationId="{2D6F71F6-45ED-F813-686A-03200A74ED9E}"/>
          </ac:spMkLst>
        </pc:spChg>
        <pc:spChg chg="add mod">
          <ac:chgData name="Mol, R.L. (Robert)" userId="37eeace6-4c7f-4ec2-82b4-776ce86ad3d7" providerId="ADAL" clId="{5724DB1D-4017-4333-B23D-FC3FE1E1E20C}" dt="2024-11-03T14:04:08.709" v="2086" actId="1076"/>
          <ac:spMkLst>
            <pc:docMk/>
            <pc:sldMk cId="197548827" sldId="702"/>
            <ac:spMk id="27" creationId="{5EBC0A60-5CDE-2DC6-547D-C7E98D27E147}"/>
          </ac:spMkLst>
        </pc:spChg>
        <pc:spChg chg="add mod">
          <ac:chgData name="Mol, R.L. (Robert)" userId="37eeace6-4c7f-4ec2-82b4-776ce86ad3d7" providerId="ADAL" clId="{5724DB1D-4017-4333-B23D-FC3FE1E1E20C}" dt="2024-11-03T14:04:08.709" v="2086" actId="1076"/>
          <ac:spMkLst>
            <pc:docMk/>
            <pc:sldMk cId="197548827" sldId="702"/>
            <ac:spMk id="28" creationId="{C53D9DD7-9217-E2CD-D9BA-77D608130DF0}"/>
          </ac:spMkLst>
        </pc:spChg>
        <pc:spChg chg="add mod">
          <ac:chgData name="Mol, R.L. (Robert)" userId="37eeace6-4c7f-4ec2-82b4-776ce86ad3d7" providerId="ADAL" clId="{5724DB1D-4017-4333-B23D-FC3FE1E1E20C}" dt="2024-11-03T14:04:22.841" v="2117" actId="20577"/>
          <ac:spMkLst>
            <pc:docMk/>
            <pc:sldMk cId="197548827" sldId="702"/>
            <ac:spMk id="29" creationId="{0CF29EB2-CB81-671A-70CC-60E8C089527A}"/>
          </ac:spMkLst>
        </pc:spChg>
        <pc:spChg chg="add mod">
          <ac:chgData name="Mol, R.L. (Robert)" userId="37eeace6-4c7f-4ec2-82b4-776ce86ad3d7" providerId="ADAL" clId="{5724DB1D-4017-4333-B23D-FC3FE1E1E20C}" dt="2024-11-03T14:04:08.709" v="2086" actId="1076"/>
          <ac:spMkLst>
            <pc:docMk/>
            <pc:sldMk cId="197548827" sldId="702"/>
            <ac:spMk id="30" creationId="{4AC9F4AC-C439-133E-50F8-9C47796DE024}"/>
          </ac:spMkLst>
        </pc:spChg>
        <pc:spChg chg="add mod">
          <ac:chgData name="Mol, R.L. (Robert)" userId="37eeace6-4c7f-4ec2-82b4-776ce86ad3d7" providerId="ADAL" clId="{5724DB1D-4017-4333-B23D-FC3FE1E1E20C}" dt="2024-11-03T14:04:24.712" v="2118" actId="20577"/>
          <ac:spMkLst>
            <pc:docMk/>
            <pc:sldMk cId="197548827" sldId="702"/>
            <ac:spMk id="31" creationId="{AF6F1976-B915-FC2D-252A-AD93B3BD85B2}"/>
          </ac:spMkLst>
        </pc:spChg>
        <pc:spChg chg="add mod">
          <ac:chgData name="Mol, R.L. (Robert)" userId="37eeace6-4c7f-4ec2-82b4-776ce86ad3d7" providerId="ADAL" clId="{5724DB1D-4017-4333-B23D-FC3FE1E1E20C}" dt="2024-11-03T14:04:08.709" v="2086" actId="1076"/>
          <ac:spMkLst>
            <pc:docMk/>
            <pc:sldMk cId="197548827" sldId="702"/>
            <ac:spMk id="32" creationId="{ADB480DC-6656-2782-644D-12905ED913A9}"/>
          </ac:spMkLst>
        </pc:spChg>
        <pc:spChg chg="add mod">
          <ac:chgData name="Mol, R.L. (Robert)" userId="37eeace6-4c7f-4ec2-82b4-776ce86ad3d7" providerId="ADAL" clId="{5724DB1D-4017-4333-B23D-FC3FE1E1E20C}" dt="2024-11-03T14:12:41.483" v="2439" actId="20577"/>
          <ac:spMkLst>
            <pc:docMk/>
            <pc:sldMk cId="197548827" sldId="702"/>
            <ac:spMk id="33" creationId="{2A28E0E2-5189-A639-3E6D-A9072DBB7DAE}"/>
          </ac:spMkLst>
        </pc:spChg>
        <pc:spChg chg="add mod">
          <ac:chgData name="Mol, R.L. (Robert)" userId="37eeace6-4c7f-4ec2-82b4-776ce86ad3d7" providerId="ADAL" clId="{5724DB1D-4017-4333-B23D-FC3FE1E1E20C}" dt="2024-11-03T13:59:56.657" v="1720" actId="1076"/>
          <ac:spMkLst>
            <pc:docMk/>
            <pc:sldMk cId="197548827" sldId="702"/>
            <ac:spMk id="34" creationId="{0429A23A-16A5-7431-16B5-D97668DE64B7}"/>
          </ac:spMkLst>
        </pc:spChg>
        <pc:spChg chg="add mod">
          <ac:chgData name="Mol, R.L. (Robert)" userId="37eeace6-4c7f-4ec2-82b4-776ce86ad3d7" providerId="ADAL" clId="{5724DB1D-4017-4333-B23D-FC3FE1E1E20C}" dt="2024-11-03T14:12:48.116" v="2445" actId="404"/>
          <ac:spMkLst>
            <pc:docMk/>
            <pc:sldMk cId="197548827" sldId="702"/>
            <ac:spMk id="35" creationId="{45A7DEAA-DC78-0AFE-B8EE-339629E38806}"/>
          </ac:spMkLst>
        </pc:spChg>
        <pc:picChg chg="del">
          <ac:chgData name="Mol, R.L. (Robert)" userId="37eeace6-4c7f-4ec2-82b4-776ce86ad3d7" providerId="ADAL" clId="{5724DB1D-4017-4333-B23D-FC3FE1E1E20C}" dt="2024-11-03T13:57:52.974" v="1653" actId="478"/>
          <ac:picMkLst>
            <pc:docMk/>
            <pc:sldMk cId="197548827" sldId="702"/>
            <ac:picMk id="2" creationId="{6AFFE9DC-5E95-FC96-2538-D649A5C1E143}"/>
          </ac:picMkLst>
        </pc:picChg>
        <pc:picChg chg="del">
          <ac:chgData name="Mol, R.L. (Robert)" userId="37eeace6-4c7f-4ec2-82b4-776ce86ad3d7" providerId="ADAL" clId="{5724DB1D-4017-4333-B23D-FC3FE1E1E20C}" dt="2024-11-03T13:57:53.650" v="1654" actId="478"/>
          <ac:picMkLst>
            <pc:docMk/>
            <pc:sldMk cId="197548827" sldId="702"/>
            <ac:picMk id="3" creationId="{2BE9DF84-7E23-814E-53D6-855E485552E4}"/>
          </ac:picMkLst>
        </pc:picChg>
        <pc:picChg chg="del">
          <ac:chgData name="Mol, R.L. (Robert)" userId="37eeace6-4c7f-4ec2-82b4-776ce86ad3d7" providerId="ADAL" clId="{5724DB1D-4017-4333-B23D-FC3FE1E1E20C}" dt="2024-11-03T13:57:52.974" v="1653" actId="478"/>
          <ac:picMkLst>
            <pc:docMk/>
            <pc:sldMk cId="197548827" sldId="702"/>
            <ac:picMk id="6" creationId="{56B45B37-F02D-8453-807B-79235E4D6D57}"/>
          </ac:picMkLst>
        </pc:picChg>
        <pc:picChg chg="del">
          <ac:chgData name="Mol, R.L. (Robert)" userId="37eeace6-4c7f-4ec2-82b4-776ce86ad3d7" providerId="ADAL" clId="{5724DB1D-4017-4333-B23D-FC3FE1E1E20C}" dt="2024-11-03T13:57:53.996" v="1655" actId="478"/>
          <ac:picMkLst>
            <pc:docMk/>
            <pc:sldMk cId="197548827" sldId="702"/>
            <ac:picMk id="7" creationId="{6AC9663A-71E3-AFB5-A5E6-14CBFCAC040E}"/>
          </ac:picMkLst>
        </pc:picChg>
        <pc:picChg chg="del">
          <ac:chgData name="Mol, R.L. (Robert)" userId="37eeace6-4c7f-4ec2-82b4-776ce86ad3d7" providerId="ADAL" clId="{5724DB1D-4017-4333-B23D-FC3FE1E1E20C}" dt="2024-11-03T13:57:52.974" v="1653" actId="478"/>
          <ac:picMkLst>
            <pc:docMk/>
            <pc:sldMk cId="197548827" sldId="702"/>
            <ac:picMk id="9" creationId="{AD0B7FCB-0759-5D86-9781-74C71D6AAFEC}"/>
          </ac:picMkLst>
        </pc:picChg>
        <pc:picChg chg="del">
          <ac:chgData name="Mol, R.L. (Robert)" userId="37eeace6-4c7f-4ec2-82b4-776ce86ad3d7" providerId="ADAL" clId="{5724DB1D-4017-4333-B23D-FC3FE1E1E20C}" dt="2024-11-03T13:57:52.974" v="1653" actId="478"/>
          <ac:picMkLst>
            <pc:docMk/>
            <pc:sldMk cId="197548827" sldId="702"/>
            <ac:picMk id="10" creationId="{2C4B66FA-6238-B390-D587-A565624E492E}"/>
          </ac:picMkLst>
        </pc:picChg>
        <pc:picChg chg="del">
          <ac:chgData name="Mol, R.L. (Robert)" userId="37eeace6-4c7f-4ec2-82b4-776ce86ad3d7" providerId="ADAL" clId="{5724DB1D-4017-4333-B23D-FC3FE1E1E20C}" dt="2024-11-03T13:57:52.974" v="1653" actId="478"/>
          <ac:picMkLst>
            <pc:docMk/>
            <pc:sldMk cId="197548827" sldId="702"/>
            <ac:picMk id="11" creationId="{A96C5445-FCC0-C1B3-21B3-02239B6A04B3}"/>
          </ac:picMkLst>
        </pc:picChg>
        <pc:picChg chg="add mod">
          <ac:chgData name="Mol, R.L. (Robert)" userId="37eeace6-4c7f-4ec2-82b4-776ce86ad3d7" providerId="ADAL" clId="{5724DB1D-4017-4333-B23D-FC3FE1E1E20C}" dt="2024-11-03T14:04:08.709" v="2086" actId="1076"/>
          <ac:picMkLst>
            <pc:docMk/>
            <pc:sldMk cId="197548827" sldId="702"/>
            <ac:picMk id="18" creationId="{C37EFB79-C382-9F4B-41BB-552EE01A0C06}"/>
          </ac:picMkLst>
        </pc:picChg>
        <pc:picChg chg="add mod">
          <ac:chgData name="Mol, R.L. (Robert)" userId="37eeace6-4c7f-4ec2-82b4-776ce86ad3d7" providerId="ADAL" clId="{5724DB1D-4017-4333-B23D-FC3FE1E1E20C}" dt="2024-11-03T14:04:08.709" v="2086" actId="1076"/>
          <ac:picMkLst>
            <pc:docMk/>
            <pc:sldMk cId="197548827" sldId="702"/>
            <ac:picMk id="19" creationId="{E8AFD8C7-2110-0E1A-D905-01915E99E738}"/>
          </ac:picMkLst>
        </pc:picChg>
        <pc:picChg chg="add mod">
          <ac:chgData name="Mol, R.L. (Robert)" userId="37eeace6-4c7f-4ec2-82b4-776ce86ad3d7" providerId="ADAL" clId="{5724DB1D-4017-4333-B23D-FC3FE1E1E20C}" dt="2024-11-03T14:04:08.709" v="2086" actId="1076"/>
          <ac:picMkLst>
            <pc:docMk/>
            <pc:sldMk cId="197548827" sldId="702"/>
            <ac:picMk id="20" creationId="{82D82331-B93B-3EAE-9221-FCB5186E7C3A}"/>
          </ac:picMkLst>
        </pc:picChg>
        <pc:picChg chg="add mod">
          <ac:chgData name="Mol, R.L. (Robert)" userId="37eeace6-4c7f-4ec2-82b4-776ce86ad3d7" providerId="ADAL" clId="{5724DB1D-4017-4333-B23D-FC3FE1E1E20C}" dt="2024-11-03T14:04:08.709" v="2086" actId="1076"/>
          <ac:picMkLst>
            <pc:docMk/>
            <pc:sldMk cId="197548827" sldId="702"/>
            <ac:picMk id="22" creationId="{DFF642E6-2063-57B2-D051-A58962B72BC9}"/>
          </ac:picMkLst>
        </pc:picChg>
        <pc:picChg chg="add mod">
          <ac:chgData name="Mol, R.L. (Robert)" userId="37eeace6-4c7f-4ec2-82b4-776ce86ad3d7" providerId="ADAL" clId="{5724DB1D-4017-4333-B23D-FC3FE1E1E20C}" dt="2024-11-03T14:04:08.709" v="2086" actId="1076"/>
          <ac:picMkLst>
            <pc:docMk/>
            <pc:sldMk cId="197548827" sldId="702"/>
            <ac:picMk id="23" creationId="{A6AEF4BE-50EF-9E66-A6A9-E5ED6C75A81F}"/>
          </ac:picMkLst>
        </pc:picChg>
        <pc:picChg chg="add mod">
          <ac:chgData name="Mol, R.L. (Robert)" userId="37eeace6-4c7f-4ec2-82b4-776ce86ad3d7" providerId="ADAL" clId="{5724DB1D-4017-4333-B23D-FC3FE1E1E20C}" dt="2024-11-03T14:04:08.709" v="2086" actId="1076"/>
          <ac:picMkLst>
            <pc:docMk/>
            <pc:sldMk cId="197548827" sldId="702"/>
            <ac:picMk id="24" creationId="{DCD7BE71-91D3-7B6A-5832-F14407FDC013}"/>
          </ac:picMkLst>
        </pc:picChg>
        <pc:picChg chg="add mod">
          <ac:chgData name="Mol, R.L. (Robert)" userId="37eeace6-4c7f-4ec2-82b4-776ce86ad3d7" providerId="ADAL" clId="{5724DB1D-4017-4333-B23D-FC3FE1E1E20C}" dt="2024-11-03T14:04:08.709" v="2086" actId="1076"/>
          <ac:picMkLst>
            <pc:docMk/>
            <pc:sldMk cId="197548827" sldId="702"/>
            <ac:picMk id="25" creationId="{4C4C6C71-B5D1-45DA-720B-E01A466C9AF9}"/>
          </ac:picMkLst>
        </pc:picChg>
      </pc:sldChg>
      <pc:sldChg chg="addSp delSp modSp add mod">
        <pc:chgData name="Mol, R.L. (Robert)" userId="37eeace6-4c7f-4ec2-82b4-776ce86ad3d7" providerId="ADAL" clId="{5724DB1D-4017-4333-B23D-FC3FE1E1E20C}" dt="2024-11-03T14:09:35.841" v="2366" actId="1076"/>
        <pc:sldMkLst>
          <pc:docMk/>
          <pc:sldMk cId="973773807" sldId="703"/>
        </pc:sldMkLst>
        <pc:spChg chg="mod">
          <ac:chgData name="Mol, R.L. (Robert)" userId="37eeace6-4c7f-4ec2-82b4-776ce86ad3d7" providerId="ADAL" clId="{5724DB1D-4017-4333-B23D-FC3FE1E1E20C}" dt="2024-11-03T14:08:52.314" v="2357" actId="20577"/>
          <ac:spMkLst>
            <pc:docMk/>
            <pc:sldMk cId="973773807" sldId="703"/>
            <ac:spMk id="4" creationId="{8D0A84D6-87F5-7644-6898-5DE2C4C3A7DA}"/>
          </ac:spMkLst>
        </pc:spChg>
        <pc:picChg chg="del mod">
          <ac:chgData name="Mol, R.L. (Robert)" userId="37eeace6-4c7f-4ec2-82b4-776ce86ad3d7" providerId="ADAL" clId="{5724DB1D-4017-4333-B23D-FC3FE1E1E20C}" dt="2024-11-03T14:08:56.647" v="2359" actId="478"/>
          <ac:picMkLst>
            <pc:docMk/>
            <pc:sldMk cId="973773807" sldId="703"/>
            <ac:picMk id="11" creationId="{49A4937E-95B8-CE46-17DD-8A768FB59FB3}"/>
          </ac:picMkLst>
        </pc:picChg>
        <pc:picChg chg="add mod">
          <ac:chgData name="Mol, R.L. (Robert)" userId="37eeace6-4c7f-4ec2-82b4-776ce86ad3d7" providerId="ADAL" clId="{5724DB1D-4017-4333-B23D-FC3FE1E1E20C}" dt="2024-11-03T14:09:35.841" v="2366" actId="1076"/>
          <ac:picMkLst>
            <pc:docMk/>
            <pc:sldMk cId="973773807" sldId="703"/>
            <ac:picMk id="2050" creationId="{5B9EE220-5DED-4A97-66A8-2614CFDDA230}"/>
          </ac:picMkLst>
        </pc:picChg>
      </pc:sldChg>
      <pc:sldChg chg="new del">
        <pc:chgData name="Mol, R.L. (Robert)" userId="37eeace6-4c7f-4ec2-82b4-776ce86ad3d7" providerId="ADAL" clId="{5724DB1D-4017-4333-B23D-FC3FE1E1E20C}" dt="2024-11-03T14:13:40.503" v="2447" actId="680"/>
        <pc:sldMkLst>
          <pc:docMk/>
          <pc:sldMk cId="1559610505" sldId="704"/>
        </pc:sldMkLst>
      </pc:sldChg>
      <pc:sldChg chg="addSp delSp modSp add mod">
        <pc:chgData name="Mol, R.L. (Robert)" userId="37eeace6-4c7f-4ec2-82b4-776ce86ad3d7" providerId="ADAL" clId="{5724DB1D-4017-4333-B23D-FC3FE1E1E20C}" dt="2024-11-03T14:14:23.694" v="2529" actId="1076"/>
        <pc:sldMkLst>
          <pc:docMk/>
          <pc:sldMk cId="4266684663" sldId="704"/>
        </pc:sldMkLst>
        <pc:spChg chg="mod">
          <ac:chgData name="Mol, R.L. (Robert)" userId="37eeace6-4c7f-4ec2-82b4-776ce86ad3d7" providerId="ADAL" clId="{5724DB1D-4017-4333-B23D-FC3FE1E1E20C}" dt="2024-11-03T14:13:52.710" v="2522" actId="313"/>
          <ac:spMkLst>
            <pc:docMk/>
            <pc:sldMk cId="4266684663" sldId="704"/>
            <ac:spMk id="4" creationId="{8D0A84D6-87F5-7644-6898-5DE2C4C3A7DA}"/>
          </ac:spMkLst>
        </pc:spChg>
        <pc:picChg chg="add mod">
          <ac:chgData name="Mol, R.L. (Robert)" userId="37eeace6-4c7f-4ec2-82b4-776ce86ad3d7" providerId="ADAL" clId="{5724DB1D-4017-4333-B23D-FC3FE1E1E20C}" dt="2024-11-03T14:14:23.694" v="2529" actId="1076"/>
          <ac:picMkLst>
            <pc:docMk/>
            <pc:sldMk cId="4266684663" sldId="704"/>
            <ac:picMk id="3" creationId="{CD1717B3-D3F1-2605-F503-4D7BC23F5747}"/>
          </ac:picMkLst>
        </pc:picChg>
        <pc:picChg chg="add mod">
          <ac:chgData name="Mol, R.L. (Robert)" userId="37eeace6-4c7f-4ec2-82b4-776ce86ad3d7" providerId="ADAL" clId="{5724DB1D-4017-4333-B23D-FC3FE1E1E20C}" dt="2024-11-03T14:14:21.741" v="2528" actId="1076"/>
          <ac:picMkLst>
            <pc:docMk/>
            <pc:sldMk cId="4266684663" sldId="704"/>
            <ac:picMk id="7" creationId="{CDA7FABE-DEF1-234A-CDC3-011135005137}"/>
          </ac:picMkLst>
        </pc:picChg>
        <pc:picChg chg="del">
          <ac:chgData name="Mol, R.L. (Robert)" userId="37eeace6-4c7f-4ec2-82b4-776ce86ad3d7" providerId="ADAL" clId="{5724DB1D-4017-4333-B23D-FC3FE1E1E20C}" dt="2024-11-03T14:13:43.474" v="2449" actId="478"/>
          <ac:picMkLst>
            <pc:docMk/>
            <pc:sldMk cId="4266684663" sldId="704"/>
            <ac:picMk id="11" creationId="{49A4937E-95B8-CE46-17DD-8A768FB59FB3}"/>
          </ac:picMkLst>
        </pc:picChg>
      </pc:sldChg>
    </pc:docChg>
  </pc:docChgLst>
  <pc:docChgLst>
    <pc:chgData name="Mol, R.L. (Robert)" userId="37eeace6-4c7f-4ec2-82b4-776ce86ad3d7" providerId="ADAL" clId="{6D3FA445-9327-4C40-9D04-21BA0CB8695E}"/>
    <pc:docChg chg="addSld delSld modSld">
      <pc:chgData name="Mol, R.L. (Robert)" userId="37eeace6-4c7f-4ec2-82b4-776ce86ad3d7" providerId="ADAL" clId="{6D3FA445-9327-4C40-9D04-21BA0CB8695E}" dt="2024-11-03T14:23:09.516" v="17" actId="47"/>
      <pc:docMkLst>
        <pc:docMk/>
      </pc:docMkLst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980606004" sldId="262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156073272" sldId="264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984527731" sldId="265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48403055" sldId="266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137716124" sldId="267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478817512" sldId="268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401275253" sldId="269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842261571" sldId="270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266867826" sldId="272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474177740" sldId="273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527869990" sldId="274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874101699" sldId="276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591280825" sldId="279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839538710" sldId="280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845357173" sldId="281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370630849" sldId="282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597377518" sldId="283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64601128" sldId="284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003747558" sldId="285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94895500" sldId="287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717488413" sldId="288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972222843" sldId="289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251628962" sldId="293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392358997" sldId="295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751285355" sldId="296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119481111" sldId="506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263511354" sldId="507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599597524" sldId="508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794761195" sldId="509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4032199068" sldId="511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619517235" sldId="512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395836919" sldId="513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9842928" sldId="514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20825861" sldId="515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353010561" sldId="516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427699212" sldId="523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726100628" sldId="551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4046863427" sldId="552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40671383" sldId="553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423530839" sldId="554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073622665" sldId="601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921982364" sldId="632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538971844" sldId="634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823419723" sldId="646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594340214" sldId="647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571458396" sldId="648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82792756" sldId="649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536239581" sldId="652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147867178" sldId="653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775162265" sldId="667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509302619" sldId="668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648379465" sldId="669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823938420" sldId="670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840011098" sldId="671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846847925" sldId="672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641565337" sldId="673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240976299" sldId="675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180876472" sldId="676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929406587" sldId="677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309134571" sldId="678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126869508" sldId="679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763730456" sldId="680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705079365" sldId="683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323170975" sldId="694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1960008080" sldId="697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718097741" sldId="698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4266506762" sldId="699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988169916" sldId="700"/>
        </pc:sldMkLst>
      </pc:sldChg>
      <pc:sldChg chg="del">
        <pc:chgData name="Mol, R.L. (Robert)" userId="37eeace6-4c7f-4ec2-82b4-776ce86ad3d7" providerId="ADAL" clId="{6D3FA445-9327-4C40-9D04-21BA0CB8695E}" dt="2024-11-03T14:23:09.516" v="17" actId="47"/>
        <pc:sldMkLst>
          <pc:docMk/>
          <pc:sldMk cId="419168153" sldId="701"/>
        </pc:sldMkLst>
      </pc:sldChg>
      <pc:sldChg chg="modSp add mod">
        <pc:chgData name="Mol, R.L. (Robert)" userId="37eeace6-4c7f-4ec2-82b4-776ce86ad3d7" providerId="ADAL" clId="{6D3FA445-9327-4C40-9D04-21BA0CB8695E}" dt="2024-11-03T14:21:02.532" v="16"/>
        <pc:sldMkLst>
          <pc:docMk/>
          <pc:sldMk cId="180643936" sldId="705"/>
        </pc:sldMkLst>
        <pc:spChg chg="mod">
          <ac:chgData name="Mol, R.L. (Robert)" userId="37eeace6-4c7f-4ec2-82b4-776ce86ad3d7" providerId="ADAL" clId="{6D3FA445-9327-4C40-9D04-21BA0CB8695E}" dt="2024-11-03T14:21:02.532" v="16"/>
          <ac:spMkLst>
            <pc:docMk/>
            <pc:sldMk cId="180643936" sldId="705"/>
            <ac:spMk id="13" creationId="{178FDDEE-DBE2-CA21-D756-C60DB4419F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8C51-74A9-4C6E-AEFF-ED9BA0AC063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A2BC9-4C9E-4A3A-B1F9-D6246B8063F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446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7DB2A-2D0B-CD22-2F9C-40D0A5384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08B7D9-1BA5-AEC5-2BBA-C8BE304B1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8A3F00-FC27-9899-2D5E-CB426422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756D2C-69B5-EE4A-9530-C0A430FA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68CF77-9948-4A9B-EE66-87B5D154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398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D168F-226D-52B4-01F9-8D0A6793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A725CB-58C3-8432-31F3-C04424E85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24C632-6275-E122-8926-1B918E56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131CE7-2F33-6431-849D-AFDDBB09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1A5E90-FA13-0F83-BC35-FA8D2B5F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7852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C5A2595-EC08-9A1B-1DE0-D4A3C0C96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7CBC07-05E5-4F3C-2142-F36AF63D0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071F27-3CA1-490E-D548-A36A4D2D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81E5A7-9369-A544-CC56-374BA458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13EA48-E03A-3A99-C240-D6EDDED4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36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358B6-1BD4-25E0-BB62-3AD7A192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0C8EC-DE5D-C331-A37C-325B1E8D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A7321D-80C5-F992-1856-E746D499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03D284-6EC6-4082-C9B5-96AE9CD0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AC62BE-E968-ADFF-6949-1E832CA1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63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BC800-4A34-BD9A-2785-F46B1FEB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FB1FAE-E849-6FAC-3E94-BD09B5B5C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416700-3652-2EAB-A54F-A95D7ABE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99DB1F-626E-F350-0187-3075E010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21C614-0689-6840-D735-3D05654F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711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9B708-2AC3-8B7B-9FB7-2A9DCB13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EC0049-751C-AEA4-5245-E2F7817FB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560939-144F-9742-0F5F-B6A6362C9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A9BDCF-7D9D-495F-0604-33023938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3441B9-ECEC-46D8-2678-6F59185C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253841-44EB-CC95-D76B-FCAB76BC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014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B46A8-BD3F-7BDC-F85B-94661954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8AF37-9B1F-1399-8DCE-0F11BA30C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35BD03-A4BB-330C-2D87-787B95973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057376F-EB8A-E0BF-28AE-C15CA33DC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44F075E-2B4F-057F-F01D-8B2A00DA6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B4D864-948A-86AA-8231-0211CE56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D217E-D545-7A79-BDEE-A7DB70F1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92303ED-D51D-3517-5145-968B6FCD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254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ACCD4-DE65-5BDD-825B-A0E31B4D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EFEE61-76D0-B8C0-7DE4-4D22B5E5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BD48A3-92BA-60D6-4915-FE14C998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EA16AC-240E-2A7A-3A2C-47F0A543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6277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5BB4A7F-C620-D951-C174-F7836972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C0AE235-7D46-3919-9EFC-A54EDB8D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3E1237-A00F-AF9B-D1FE-354BA7E6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61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0FE5F-2E41-6A38-A41B-171E483E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DA6BD1-FA07-998C-2ED6-0DABE98C5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65CFA2-F55D-9472-D73B-31E8E9858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5BE99F-B762-BE0C-5403-C9240A9D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F22657-5B2C-4270-E5B8-B4D4850D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09DEBF-D7D5-C1D5-5472-89853EBC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585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2E3B0-D981-8694-EC4A-25C86778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27556B-3E0B-29B9-717B-F7AB53780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ACE889-647D-66D7-ED1C-B1DD17C45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78DDE0-7F7C-E4E6-6BA0-60BE1E41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208A89-6C96-08A3-3A0D-75787855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67459A-CA88-269E-4D3E-BB2B44B2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7036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D83C69D-3250-138F-BA22-79879BB2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5FE222-9392-3658-F69F-2814E892D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CDAFFE-EA74-4F9D-7051-8C9DA3858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A7D11-9058-4887-B577-0F9387715E27}" type="datetimeFigureOut">
              <a:rPr lang="en-NL" smtClean="0"/>
              <a:t>03/11/2024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0D4FD1-9D90-8145-A7DB-6756CDBA1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8F457E-B163-8C5F-F9EA-6808F034C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E662F-4C40-451F-826E-D02B4BB21CB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2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nderwijskunde.n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zhw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onderwijskunde.n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nderwijskunde.n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onderwijskunde.n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onderwijskunde.n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Info@onderwijskunde.n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Info@onderwijskunde.n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mailto:Info@onderwijskunde.n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nderwijskunde.n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A84D6-87F5-7644-6898-5DE2C4C3A7DA}"/>
              </a:ext>
            </a:extLst>
          </p:cNvPr>
          <p:cNvSpPr txBox="1"/>
          <p:nvPr/>
        </p:nvSpPr>
        <p:spPr>
          <a:xfrm>
            <a:off x="61993" y="112953"/>
            <a:ext cx="403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BSL-dag 7 november 2024</a:t>
            </a:r>
            <a:endParaRPr lang="en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179202-53F6-EB40-E88A-C0611407DC11}"/>
              </a:ext>
            </a:extLst>
          </p:cNvPr>
          <p:cNvSpPr/>
          <p:nvPr/>
        </p:nvSpPr>
        <p:spPr>
          <a:xfrm>
            <a:off x="139485" y="674176"/>
            <a:ext cx="11902698" cy="46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B9937DA-DC72-70FA-ECA1-F3BD967F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84" y="720671"/>
            <a:ext cx="4617999" cy="6137329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706397E-6091-1E82-140C-49507ADC45B0}"/>
              </a:ext>
            </a:extLst>
          </p:cNvPr>
          <p:cNvSpPr txBox="1">
            <a:spLocks/>
          </p:cNvSpPr>
          <p:nvPr/>
        </p:nvSpPr>
        <p:spPr>
          <a:xfrm>
            <a:off x="0" y="1034632"/>
            <a:ext cx="7424183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Workshop: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Innovatieve ICT in de klas</a:t>
            </a:r>
            <a:endParaRPr lang="en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18D7073A-39D3-1FE0-4293-B7A0C3330E97}"/>
              </a:ext>
            </a:extLst>
          </p:cNvPr>
          <p:cNvSpPr txBox="1">
            <a:spLocks/>
          </p:cNvSpPr>
          <p:nvPr/>
        </p:nvSpPr>
        <p:spPr>
          <a:xfrm>
            <a:off x="0" y="2149746"/>
            <a:ext cx="7424183" cy="14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door Robert Mol</a:t>
            </a:r>
            <a:endParaRPr lang="en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78FDDEE-DBE2-CA21-D756-C60DB4419FF9}"/>
              </a:ext>
            </a:extLst>
          </p:cNvPr>
          <p:cNvSpPr txBox="1"/>
          <p:nvPr/>
        </p:nvSpPr>
        <p:spPr>
          <a:xfrm>
            <a:off x="0" y="5168161"/>
            <a:ext cx="742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Welkom!👋</a:t>
            </a:r>
            <a:endParaRPr lang="en-N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A43E9EF-BBD6-27AE-069C-C49FE1F155B8}"/>
              </a:ext>
            </a:extLst>
          </p:cNvPr>
          <p:cNvSpPr txBox="1"/>
          <p:nvPr/>
        </p:nvSpPr>
        <p:spPr>
          <a:xfrm>
            <a:off x="8003263" y="255065"/>
            <a:ext cx="41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Robert Mol –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Info@onderwijskunde.nu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D wallpaper: closeup photo of eyeglasses, screen, computer ...">
            <a:extLst>
              <a:ext uri="{FF2B5EF4-FFF2-40B4-BE49-F238E27FC236}">
                <a16:creationId xmlns:a16="http://schemas.microsoft.com/office/drawing/2014/main" id="{F0385E36-0447-CF3B-FBF2-5EDCB24F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48" y="2920615"/>
            <a:ext cx="3512886" cy="173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9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A84D6-87F5-7644-6898-5DE2C4C3A7DA}"/>
              </a:ext>
            </a:extLst>
          </p:cNvPr>
          <p:cNvSpPr txBox="1"/>
          <p:nvPr/>
        </p:nvSpPr>
        <p:spPr>
          <a:xfrm>
            <a:off x="61993" y="112953"/>
            <a:ext cx="281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Om te beginnen…</a:t>
            </a:r>
            <a:endParaRPr lang="en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179202-53F6-EB40-E88A-C0611407DC11}"/>
              </a:ext>
            </a:extLst>
          </p:cNvPr>
          <p:cNvSpPr/>
          <p:nvPr/>
        </p:nvSpPr>
        <p:spPr>
          <a:xfrm>
            <a:off x="139485" y="674176"/>
            <a:ext cx="11902698" cy="46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07A6D3-385C-90C5-9955-37CB3A30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866" y="1011123"/>
            <a:ext cx="5569088" cy="556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981A157-6ABD-A81A-B2F1-762C71A8EE38}"/>
              </a:ext>
            </a:extLst>
          </p:cNvPr>
          <p:cNvSpPr txBox="1"/>
          <p:nvPr/>
        </p:nvSpPr>
        <p:spPr>
          <a:xfrm>
            <a:off x="1019102" y="697423"/>
            <a:ext cx="449911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Ijsbreker</a:t>
            </a:r>
          </a:p>
          <a:p>
            <a:pPr algn="ctr"/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Gedicht</a:t>
            </a:r>
          </a:p>
          <a:p>
            <a:pPr algn="ctr"/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8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Vrijwilliger of om de beurt?</a:t>
            </a:r>
            <a:endParaRPr lang="en-NL" sz="80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ED09B3D-AFDA-C989-18BD-16E2FFB302DC}"/>
              </a:ext>
            </a:extLst>
          </p:cNvPr>
          <p:cNvSpPr txBox="1"/>
          <p:nvPr/>
        </p:nvSpPr>
        <p:spPr>
          <a:xfrm>
            <a:off x="139485" y="3290277"/>
            <a:ext cx="53123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Analyseer de inhoud van de website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https://www.ozhw.nl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Ik geef een workshop aan nieuwe docenten (startende leraren).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Schrijf een gedicht over een workshop voor startende leraren en betrek de informatie van de website erbij.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zinsnede 'innovatieve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de klas' moet in het gedicht voorkomen.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gedicht moet een rijmschema van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abab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(a b a b) hebben. Graag 3 strofen.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50C648A-E35C-4F59-4742-ED8E1C978BF9}"/>
              </a:ext>
            </a:extLst>
          </p:cNvPr>
          <p:cNvSpPr txBox="1"/>
          <p:nvPr/>
        </p:nvSpPr>
        <p:spPr>
          <a:xfrm>
            <a:off x="8003263" y="255065"/>
            <a:ext cx="41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Robert Mol –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Info@onderwijskunde.nu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A84D6-87F5-7644-6898-5DE2C4C3A7DA}"/>
              </a:ext>
            </a:extLst>
          </p:cNvPr>
          <p:cNvSpPr txBox="1"/>
          <p:nvPr/>
        </p:nvSpPr>
        <p:spPr>
          <a:xfrm>
            <a:off x="61993" y="112953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Gedicht</a:t>
            </a:r>
            <a:endParaRPr lang="en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179202-53F6-EB40-E88A-C0611407DC11}"/>
              </a:ext>
            </a:extLst>
          </p:cNvPr>
          <p:cNvSpPr/>
          <p:nvPr/>
        </p:nvSpPr>
        <p:spPr>
          <a:xfrm>
            <a:off x="139485" y="674176"/>
            <a:ext cx="11902698" cy="46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2F1D20-B37B-0290-B2D1-E2753D26C9A1}"/>
              </a:ext>
            </a:extLst>
          </p:cNvPr>
          <p:cNvSpPr txBox="1"/>
          <p:nvPr/>
        </p:nvSpPr>
        <p:spPr>
          <a:xfrm>
            <a:off x="61993" y="811202"/>
            <a:ext cx="1194683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voor Startende Leraren</a:t>
            </a:r>
          </a:p>
          <a:p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Welkom, nieuwe leraar, in dit groot avontuur,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Bij OZHW leer je snel je weg te vinden.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Met passie en kennis bouwen wij cultuur,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Waar innovatie en onderwijs zich verbinden.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jouw klaslokaal, de plek waar dromen groeien,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Met "innovatieve ICT in de klas" als jouw kracht.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Leren we kinderen denken, in kansen bloeien,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Verlichten we hun pad, zelfs in de donkerste nacht.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Met steun van de OZHW-familie zo groot,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Bouw jij aan onderwijs, vernieuwend en sterk.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Stap in dit vak, en voel je elke dag weer groot,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Want samen maken we leren het mooiste werk.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90E2D4-7A5A-59B6-7A63-555F2169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626" y="2020103"/>
            <a:ext cx="3330495" cy="3330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7C646B7-31EC-E388-4FE1-205F65DCEBE9}"/>
              </a:ext>
            </a:extLst>
          </p:cNvPr>
          <p:cNvSpPr txBox="1"/>
          <p:nvPr/>
        </p:nvSpPr>
        <p:spPr>
          <a:xfrm>
            <a:off x="8003263" y="255065"/>
            <a:ext cx="41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Robert Mol –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Info@onderwijskunde.nu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3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A84D6-87F5-7644-6898-5DE2C4C3A7DA}"/>
              </a:ext>
            </a:extLst>
          </p:cNvPr>
          <p:cNvSpPr txBox="1"/>
          <p:nvPr/>
        </p:nvSpPr>
        <p:spPr>
          <a:xfrm>
            <a:off x="61993" y="112953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Wie zijn jullie?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😁</a:t>
            </a:r>
            <a:endParaRPr lang="en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179202-53F6-EB40-E88A-C0611407DC11}"/>
              </a:ext>
            </a:extLst>
          </p:cNvPr>
          <p:cNvSpPr/>
          <p:nvPr/>
        </p:nvSpPr>
        <p:spPr>
          <a:xfrm>
            <a:off x="139485" y="674176"/>
            <a:ext cx="11902698" cy="46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D91DC51-338F-B2E4-5070-065565836188}"/>
              </a:ext>
            </a:extLst>
          </p:cNvPr>
          <p:cNvSpPr txBox="1"/>
          <p:nvPr/>
        </p:nvSpPr>
        <p:spPr>
          <a:xfrm>
            <a:off x="8003263" y="255065"/>
            <a:ext cx="41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Robert Mol –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Info@onderwijskunde.nu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09480D04-3218-D0DA-657C-45AD38EA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5" y="902171"/>
            <a:ext cx="11902698" cy="58428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Je naam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Op </a:t>
            </a:r>
            <a:r>
              <a:rPr lang="en-US" sz="3600" dirty="0" err="1"/>
              <a:t>welke</a:t>
            </a:r>
            <a:r>
              <a:rPr lang="en-US" sz="3600" dirty="0"/>
              <a:t> school je </a:t>
            </a:r>
            <a:r>
              <a:rPr lang="en-US" sz="3600" dirty="0" err="1"/>
              <a:t>werkt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Welk(e) </a:t>
            </a:r>
            <a:r>
              <a:rPr lang="en-US" sz="3600" dirty="0" err="1"/>
              <a:t>vak</a:t>
            </a:r>
            <a:r>
              <a:rPr lang="en-US" sz="3600" dirty="0"/>
              <a:t>(ken) je </a:t>
            </a:r>
            <a:r>
              <a:rPr lang="en-US" sz="3600" dirty="0" err="1"/>
              <a:t>geeft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Wat je al met </a:t>
            </a:r>
            <a:r>
              <a:rPr lang="en-US" sz="3600" dirty="0" err="1"/>
              <a:t>technologie</a:t>
            </a:r>
            <a:r>
              <a:rPr lang="en-US" sz="3600" dirty="0"/>
              <a:t> </a:t>
            </a:r>
            <a:r>
              <a:rPr lang="en-US" sz="3600" dirty="0" err="1"/>
              <a:t>doet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Wanneer</a:t>
            </a:r>
            <a:r>
              <a:rPr lang="en-US" sz="3600" dirty="0"/>
              <a:t> je </a:t>
            </a:r>
            <a:r>
              <a:rPr lang="en-US" sz="3600" dirty="0" err="1"/>
              <a:t>straks</a:t>
            </a:r>
            <a:r>
              <a:rPr lang="en-US" sz="3600" dirty="0"/>
              <a:t> </a:t>
            </a:r>
            <a:r>
              <a:rPr lang="en-US" sz="3600" dirty="0" err="1"/>
              <a:t>tevreden</a:t>
            </a:r>
            <a:r>
              <a:rPr lang="en-US" sz="3600" dirty="0"/>
              <a:t> </a:t>
            </a:r>
            <a:r>
              <a:rPr lang="en-US" sz="3600" dirty="0" err="1"/>
              <a:t>wegloopt</a:t>
            </a:r>
            <a:r>
              <a:rPr lang="en-US" sz="3600" dirty="0"/>
              <a:t> uit </a:t>
            </a:r>
            <a:r>
              <a:rPr lang="en-US" sz="3600" dirty="0" err="1"/>
              <a:t>deze</a:t>
            </a:r>
            <a:r>
              <a:rPr lang="en-US" sz="3600" dirty="0"/>
              <a:t> workshop</a:t>
            </a:r>
            <a:endParaRPr lang="en-NL" sz="3600" dirty="0"/>
          </a:p>
        </p:txBody>
      </p:sp>
    </p:spTree>
    <p:extLst>
      <p:ext uri="{BB962C8B-B14F-4D97-AF65-F5344CB8AC3E}">
        <p14:creationId xmlns:p14="http://schemas.microsoft.com/office/powerpoint/2010/main" val="222201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A84D6-87F5-7644-6898-5DE2C4C3A7DA}"/>
              </a:ext>
            </a:extLst>
          </p:cNvPr>
          <p:cNvSpPr txBox="1"/>
          <p:nvPr/>
        </p:nvSpPr>
        <p:spPr>
          <a:xfrm>
            <a:off x="61993" y="112953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En nu ik… Even voorstellen!</a:t>
            </a:r>
            <a:endParaRPr lang="en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179202-53F6-EB40-E88A-C0611407DC11}"/>
              </a:ext>
            </a:extLst>
          </p:cNvPr>
          <p:cNvSpPr/>
          <p:nvPr/>
        </p:nvSpPr>
        <p:spPr>
          <a:xfrm>
            <a:off x="139485" y="674176"/>
            <a:ext cx="11902698" cy="46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F72DE4-6DCE-3CEA-E3B7-34770097D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4" y="864840"/>
            <a:ext cx="4523956" cy="2867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B425AB5-27BD-5153-0EF6-AB1E271E7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04" y="3940601"/>
            <a:ext cx="4432515" cy="280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D0D3CA-931C-E768-B474-FCA475075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3168" y="1143804"/>
            <a:ext cx="7418832" cy="571419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2007 – 2020: Docent Engels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o.a. Dalton Lyceum Barendrecht (OZHW)</a:t>
            </a:r>
          </a:p>
          <a:p>
            <a:pPr mar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2019 – 2023: Docent didactiek &amp; pedagogiek 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CC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Hogeschool Rotterdam</a:t>
            </a:r>
          </a:p>
          <a:p>
            <a:pPr marL="0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2023 - Heden: </a:t>
            </a: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Docent HR Academie en onderwijsadviseur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CC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Hogeschool Rotterdam (3 dagen in de week)</a:t>
            </a:r>
          </a:p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Docentencoach, spreker en trainer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Zelfstandig (2 dagen in de week)</a:t>
            </a:r>
            <a:endParaRPr lang="en-US" sz="2500" b="1" dirty="0">
              <a:solidFill>
                <a:srgbClr val="CC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D91DC51-338F-B2E4-5070-065565836188}"/>
              </a:ext>
            </a:extLst>
          </p:cNvPr>
          <p:cNvSpPr txBox="1"/>
          <p:nvPr/>
        </p:nvSpPr>
        <p:spPr>
          <a:xfrm>
            <a:off x="8003263" y="255065"/>
            <a:ext cx="41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Robert Mol –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Info@onderwijskunde.nu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4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A84D6-87F5-7644-6898-5DE2C4C3A7DA}"/>
              </a:ext>
            </a:extLst>
          </p:cNvPr>
          <p:cNvSpPr txBox="1"/>
          <p:nvPr/>
        </p:nvSpPr>
        <p:spPr>
          <a:xfrm>
            <a:off x="61993" y="112953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Inventarisatie kennis en behoeften</a:t>
            </a:r>
            <a:endParaRPr lang="en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179202-53F6-EB40-E88A-C0611407DC11}"/>
              </a:ext>
            </a:extLst>
          </p:cNvPr>
          <p:cNvSpPr/>
          <p:nvPr/>
        </p:nvSpPr>
        <p:spPr>
          <a:xfrm>
            <a:off x="139485" y="674176"/>
            <a:ext cx="11902698" cy="46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D91DC51-338F-B2E4-5070-065565836188}"/>
              </a:ext>
            </a:extLst>
          </p:cNvPr>
          <p:cNvSpPr txBox="1"/>
          <p:nvPr/>
        </p:nvSpPr>
        <p:spPr>
          <a:xfrm>
            <a:off x="8003263" y="255065"/>
            <a:ext cx="41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Robert Mol –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Info@onderwijskunde.nu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9A4937E-95B8-CE46-17DD-8A768FB59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4" y="1113554"/>
            <a:ext cx="5227712" cy="52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A84D6-87F5-7644-6898-5DE2C4C3A7DA}"/>
              </a:ext>
            </a:extLst>
          </p:cNvPr>
          <p:cNvSpPr txBox="1"/>
          <p:nvPr/>
        </p:nvSpPr>
        <p:spPr>
          <a:xfrm>
            <a:off x="61993" y="112953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Demonstraties</a:t>
            </a:r>
            <a:endParaRPr lang="en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179202-53F6-EB40-E88A-C0611407DC11}"/>
              </a:ext>
            </a:extLst>
          </p:cNvPr>
          <p:cNvSpPr/>
          <p:nvPr/>
        </p:nvSpPr>
        <p:spPr>
          <a:xfrm>
            <a:off x="139485" y="674176"/>
            <a:ext cx="11902698" cy="46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D91DC51-338F-B2E4-5070-065565836188}"/>
              </a:ext>
            </a:extLst>
          </p:cNvPr>
          <p:cNvSpPr txBox="1"/>
          <p:nvPr/>
        </p:nvSpPr>
        <p:spPr>
          <a:xfrm>
            <a:off x="8003263" y="255065"/>
            <a:ext cx="41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Robert Mol –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Info@onderwijskunde.nu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123 Let's Go Imaginary Text · Free Stock Photo">
            <a:extLst>
              <a:ext uri="{FF2B5EF4-FFF2-40B4-BE49-F238E27FC236}">
                <a16:creationId xmlns:a16="http://schemas.microsoft.com/office/drawing/2014/main" id="{5B9EE220-5DED-4A97-66A8-2614CFDD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5" y="964502"/>
            <a:ext cx="7103952" cy="5327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377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A84D6-87F5-7644-6898-5DE2C4C3A7DA}"/>
              </a:ext>
            </a:extLst>
          </p:cNvPr>
          <p:cNvSpPr txBox="1"/>
          <p:nvPr/>
        </p:nvSpPr>
        <p:spPr>
          <a:xfrm>
            <a:off x="61993" y="112953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En nu zelf aan de slag!</a:t>
            </a:r>
            <a:endParaRPr lang="en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179202-53F6-EB40-E88A-C0611407DC11}"/>
              </a:ext>
            </a:extLst>
          </p:cNvPr>
          <p:cNvSpPr/>
          <p:nvPr/>
        </p:nvSpPr>
        <p:spPr>
          <a:xfrm>
            <a:off x="139485" y="674176"/>
            <a:ext cx="11902698" cy="46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D91DC51-338F-B2E4-5070-065565836188}"/>
              </a:ext>
            </a:extLst>
          </p:cNvPr>
          <p:cNvSpPr txBox="1"/>
          <p:nvPr/>
        </p:nvSpPr>
        <p:spPr>
          <a:xfrm>
            <a:off x="8003263" y="255065"/>
            <a:ext cx="41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Robert Mol –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Info@onderwijskunde.nu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Afbeelding 11">
            <a:extLst>
              <a:ext uri="{FF2B5EF4-FFF2-40B4-BE49-F238E27FC236}">
                <a16:creationId xmlns:a16="http://schemas.microsoft.com/office/drawing/2014/main" id="{C37EFB79-C382-9F4B-41BB-552EE01A0C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0" y="1254412"/>
            <a:ext cx="714987" cy="69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Afbeelding 12">
            <a:extLst>
              <a:ext uri="{FF2B5EF4-FFF2-40B4-BE49-F238E27FC236}">
                <a16:creationId xmlns:a16="http://schemas.microsoft.com/office/drawing/2014/main" id="{E8AFD8C7-2110-0E1A-D905-01915E99E7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" y="1955410"/>
            <a:ext cx="817230" cy="77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Afbeelding 13">
            <a:extLst>
              <a:ext uri="{FF2B5EF4-FFF2-40B4-BE49-F238E27FC236}">
                <a16:creationId xmlns:a16="http://schemas.microsoft.com/office/drawing/2014/main" id="{82D82331-B93B-3EAE-9221-FCB5186E7C3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" y="2718597"/>
            <a:ext cx="894021" cy="64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Afbeelding 14">
            <a:extLst>
              <a:ext uri="{FF2B5EF4-FFF2-40B4-BE49-F238E27FC236}">
                <a16:creationId xmlns:a16="http://schemas.microsoft.com/office/drawing/2014/main" id="{DFF642E6-2063-57B2-D051-A58962B72BC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9981"/>
            <a:ext cx="894020" cy="7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Afbeelding 15">
            <a:extLst>
              <a:ext uri="{FF2B5EF4-FFF2-40B4-BE49-F238E27FC236}">
                <a16:creationId xmlns:a16="http://schemas.microsoft.com/office/drawing/2014/main" id="{A6AEF4BE-50EF-9E66-A6A9-E5ED6C75A81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" y="4095896"/>
            <a:ext cx="890707" cy="80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Afbeelding 16">
            <a:extLst>
              <a:ext uri="{FF2B5EF4-FFF2-40B4-BE49-F238E27FC236}">
                <a16:creationId xmlns:a16="http://schemas.microsoft.com/office/drawing/2014/main" id="{DCD7BE71-91D3-7B6A-5832-F14407FDC01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0" y="4985914"/>
            <a:ext cx="78164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C4C6C71-B5D1-45DA-720B-E01A466C9AF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8" y="5574283"/>
            <a:ext cx="781640" cy="699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9">
            <a:extLst>
              <a:ext uri="{FF2B5EF4-FFF2-40B4-BE49-F238E27FC236}">
                <a16:creationId xmlns:a16="http://schemas.microsoft.com/office/drawing/2014/main" id="{2D6F71F6-45ED-F813-686A-03200A74ED9E}"/>
              </a:ext>
            </a:extLst>
          </p:cNvPr>
          <p:cNvSpPr txBox="1"/>
          <p:nvPr/>
        </p:nvSpPr>
        <p:spPr>
          <a:xfrm>
            <a:off x="1199881" y="1166350"/>
            <a:ext cx="3730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Verken een digitale educatieve toepassing of experimenteer met een generatieve a.i. toepassing.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5EBC0A60-5CDE-2DC6-547D-C7E98D27E147}"/>
              </a:ext>
            </a:extLst>
          </p:cNvPr>
          <p:cNvSpPr txBox="1"/>
          <p:nvPr/>
        </p:nvSpPr>
        <p:spPr>
          <a:xfrm>
            <a:off x="1199881" y="2218344"/>
            <a:ext cx="4643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Individueel of in tweetallen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C53D9DD7-9217-E2CD-D9BA-77D608130DF0}"/>
              </a:ext>
            </a:extLst>
          </p:cNvPr>
          <p:cNvSpPr txBox="1"/>
          <p:nvPr/>
        </p:nvSpPr>
        <p:spPr>
          <a:xfrm>
            <a:off x="1199881" y="2845005"/>
            <a:ext cx="5897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dk1"/>
                </a:solidFill>
              </a:rPr>
              <a:t>Account aanmaken + experimenteren </a:t>
            </a:r>
          </a:p>
        </p:txBody>
      </p:sp>
      <p:sp>
        <p:nvSpPr>
          <p:cNvPr id="29" name="TextBox 15">
            <a:extLst>
              <a:ext uri="{FF2B5EF4-FFF2-40B4-BE49-F238E27FC236}">
                <a16:creationId xmlns:a16="http://schemas.microsoft.com/office/drawing/2014/main" id="{0CF29EB2-CB81-671A-70CC-60E8C089527A}"/>
              </a:ext>
            </a:extLst>
          </p:cNvPr>
          <p:cNvSpPr txBox="1"/>
          <p:nvPr/>
        </p:nvSpPr>
        <p:spPr>
          <a:xfrm>
            <a:off x="1199881" y="4214505"/>
            <a:ext cx="5457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u="sng" dirty="0">
                <a:solidFill>
                  <a:schemeClr val="dk1"/>
                </a:solidFill>
              </a:rPr>
              <a:t>60 min: </a:t>
            </a:r>
          </a:p>
          <a:p>
            <a:r>
              <a:rPr lang="nl-NL" dirty="0">
                <a:solidFill>
                  <a:schemeClr val="dk1"/>
                </a:solidFill>
              </a:rPr>
              <a:t>45 min werk, 15 min nabespreken</a:t>
            </a:r>
            <a:endParaRPr lang="nl-NL" dirty="0"/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4AC9F4AC-C439-133E-50F8-9C47796DE024}"/>
              </a:ext>
            </a:extLst>
          </p:cNvPr>
          <p:cNvSpPr txBox="1"/>
          <p:nvPr/>
        </p:nvSpPr>
        <p:spPr>
          <a:xfrm>
            <a:off x="1220216" y="3505152"/>
            <a:ext cx="5457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Robert, elkaar, generatieve a.i., GIYF</a:t>
            </a:r>
            <a:endParaRPr lang="nl-NL" dirty="0"/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AF6F1976-B915-FC2D-252A-AD93B3BD85B2}"/>
              </a:ext>
            </a:extLst>
          </p:cNvPr>
          <p:cNvSpPr txBox="1"/>
          <p:nvPr/>
        </p:nvSpPr>
        <p:spPr>
          <a:xfrm>
            <a:off x="1199881" y="4954254"/>
            <a:ext cx="5218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Je hebt iets klaar dat 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volgende week kunt gebruiken.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ADB480DC-6656-2782-644D-12905ED913A9}"/>
              </a:ext>
            </a:extLst>
          </p:cNvPr>
          <p:cNvSpPr txBox="1"/>
          <p:nvPr/>
        </p:nvSpPr>
        <p:spPr>
          <a:xfrm>
            <a:off x="1210973" y="5766527"/>
            <a:ext cx="4303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Geef het even aan bij Robert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2A28E0E2-5189-A639-3E6D-A9072DBB7DAE}"/>
              </a:ext>
            </a:extLst>
          </p:cNvPr>
          <p:cNvSpPr/>
          <p:nvPr/>
        </p:nvSpPr>
        <p:spPr>
          <a:xfrm>
            <a:off x="6321820" y="820229"/>
            <a:ext cx="2802483" cy="5915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</a:rPr>
              <a:t>Aanraders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Digitale educatieve toepassingen: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1200" dirty="0">
                <a:solidFill>
                  <a:schemeClr val="tx1"/>
                </a:solidFill>
              </a:rPr>
              <a:t>(Op mijn volgorde!)</a:t>
            </a:r>
          </a:p>
          <a:p>
            <a:r>
              <a:rPr lang="en-US" sz="1200" dirty="0">
                <a:solidFill>
                  <a:schemeClr val="tx1"/>
                </a:solidFill>
              </a:rPr>
              <a:t>(Toestemming ICT afdeling!) ❗ </a:t>
            </a:r>
          </a:p>
          <a:p>
            <a:endParaRPr lang="en-US" b="1" u="sng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Classroomscreen.com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Quizizz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Quizlet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Blooket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Word Wall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Google Forms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Microsoft Forms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Educaplay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Aanraders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Generatieve a.i.: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1200" dirty="0">
                <a:solidFill>
                  <a:schemeClr val="tx1"/>
                </a:solidFill>
              </a:rPr>
              <a:t>(Vanwege privacy redenen)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Microsoft CoPilot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45A7DEAA-DC78-0AFE-B8EE-339629E38806}"/>
              </a:ext>
            </a:extLst>
          </p:cNvPr>
          <p:cNvSpPr/>
          <p:nvPr/>
        </p:nvSpPr>
        <p:spPr>
          <a:xfrm>
            <a:off x="9201726" y="833191"/>
            <a:ext cx="2839769" cy="5915549"/>
          </a:xfrm>
          <a:prstGeom prst="rect">
            <a:avLst/>
          </a:prstGeom>
          <a:solidFill>
            <a:srgbClr val="FFB7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</a:rPr>
              <a:t>Ook leuk, maar misschien niet voor nu: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LessonUp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NearPod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Mentimeter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Socrative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EdPuzzle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Padlet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Quizwhizzer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Mentimeter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Gimkit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BookWidgets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Start.me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Aanraders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Generatieve a.i.: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1200" dirty="0">
                <a:solidFill>
                  <a:schemeClr val="tx1"/>
                </a:solidFill>
              </a:rPr>
              <a:t>(Voor privé gebruik)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ChatGPT</a:t>
            </a:r>
          </a:p>
          <a:p>
            <a:r>
              <a:rPr lang="en-US" dirty="0">
                <a:solidFill>
                  <a:schemeClr val="tx1"/>
                </a:solidFill>
              </a:rPr>
              <a:t>Anthropic Claude</a:t>
            </a:r>
          </a:p>
        </p:txBody>
      </p:sp>
    </p:spTree>
    <p:extLst>
      <p:ext uri="{BB962C8B-B14F-4D97-AF65-F5344CB8AC3E}">
        <p14:creationId xmlns:p14="http://schemas.microsoft.com/office/powerpoint/2010/main" val="19754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D0A84D6-87F5-7644-6898-5DE2C4C3A7DA}"/>
              </a:ext>
            </a:extLst>
          </p:cNvPr>
          <p:cNvSpPr txBox="1"/>
          <p:nvPr/>
        </p:nvSpPr>
        <p:spPr>
          <a:xfrm>
            <a:off x="61993" y="112953"/>
            <a:ext cx="403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BSL-dag 7 november 2024</a:t>
            </a:r>
            <a:endParaRPr lang="en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179202-53F6-EB40-E88A-C0611407DC11}"/>
              </a:ext>
            </a:extLst>
          </p:cNvPr>
          <p:cNvSpPr/>
          <p:nvPr/>
        </p:nvSpPr>
        <p:spPr>
          <a:xfrm>
            <a:off x="139485" y="674176"/>
            <a:ext cx="11902698" cy="464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B9937DA-DC72-70FA-ECA1-F3BD967F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84" y="720671"/>
            <a:ext cx="4617999" cy="6137329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706397E-6091-1E82-140C-49507ADC45B0}"/>
              </a:ext>
            </a:extLst>
          </p:cNvPr>
          <p:cNvSpPr txBox="1">
            <a:spLocks/>
          </p:cNvSpPr>
          <p:nvPr/>
        </p:nvSpPr>
        <p:spPr>
          <a:xfrm>
            <a:off x="0" y="1034632"/>
            <a:ext cx="7424183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Workshop: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Innovatieve ICT in de klas</a:t>
            </a:r>
            <a:endParaRPr lang="en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18D7073A-39D3-1FE0-4293-B7A0C3330E97}"/>
              </a:ext>
            </a:extLst>
          </p:cNvPr>
          <p:cNvSpPr txBox="1">
            <a:spLocks/>
          </p:cNvSpPr>
          <p:nvPr/>
        </p:nvSpPr>
        <p:spPr>
          <a:xfrm>
            <a:off x="0" y="2149746"/>
            <a:ext cx="7424183" cy="14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door Robert Mol</a:t>
            </a:r>
            <a:endParaRPr lang="en-N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78FDDEE-DBE2-CA21-D756-C60DB4419FF9}"/>
              </a:ext>
            </a:extLst>
          </p:cNvPr>
          <p:cNvSpPr txBox="1"/>
          <p:nvPr/>
        </p:nvSpPr>
        <p:spPr>
          <a:xfrm>
            <a:off x="0" y="5168161"/>
            <a:ext cx="742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Bedankt! 👍</a:t>
            </a:r>
            <a:endParaRPr lang="en-N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A43E9EF-BBD6-27AE-069C-C49FE1F155B8}"/>
              </a:ext>
            </a:extLst>
          </p:cNvPr>
          <p:cNvSpPr txBox="1"/>
          <p:nvPr/>
        </p:nvSpPr>
        <p:spPr>
          <a:xfrm>
            <a:off x="8003263" y="255065"/>
            <a:ext cx="418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Robert Mol –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Info@onderwijskunde.nu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D wallpaper: closeup photo of eyeglasses, screen, computer ...">
            <a:extLst>
              <a:ext uri="{FF2B5EF4-FFF2-40B4-BE49-F238E27FC236}">
                <a16:creationId xmlns:a16="http://schemas.microsoft.com/office/drawing/2014/main" id="{0EB19A7E-B38D-F39A-58F6-DB1E90DE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48" y="2920615"/>
            <a:ext cx="3512886" cy="1737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39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571</Words>
  <Application>Microsoft Office PowerPoint</Application>
  <PresentationFormat>Breedbeeld</PresentationFormat>
  <Paragraphs>116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Mol, R.L. (Robert)</dc:creator>
  <cp:lastModifiedBy>Mol, R.L. (Robert)</cp:lastModifiedBy>
  <cp:revision>9</cp:revision>
  <dcterms:created xsi:type="dcterms:W3CDTF">2024-10-02T12:01:27Z</dcterms:created>
  <dcterms:modified xsi:type="dcterms:W3CDTF">2024-11-03T14:25:46Z</dcterms:modified>
</cp:coreProperties>
</file>